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5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Joliat" initials="C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12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September 17,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9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017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September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=""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September 17,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3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="" xmlns:a16="http://schemas.microsoft.com/office/drawing/2014/main" id="{EC3FE92E-FF21-46DB-BE36-B3A5D4149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7E9DFFEE-526A-4D56-A70C-EADE7289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9281334-2663-4CEC-B599-208DF685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6" y="979714"/>
            <a:ext cx="5320206" cy="2807540"/>
          </a:xfrm>
        </p:spPr>
        <p:txBody>
          <a:bodyPr>
            <a:normAutofit/>
          </a:bodyPr>
          <a:lstStyle/>
          <a:p>
            <a:r>
              <a:rPr lang="fr-CH" sz="3600" b="1" dirty="0"/>
              <a:t>LES COINS DE JEU DANS JOUER C’EST MAGIQUE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51882D7-60AA-4DC0-AE64-C04BB86C2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endParaRPr lang="fr-CH" dirty="0"/>
          </a:p>
          <a:p>
            <a:pPr algn="l"/>
            <a:r>
              <a:rPr lang="fr-CH" dirty="0"/>
              <a:t>Charlotte Joliat</a:t>
            </a:r>
          </a:p>
        </p:txBody>
      </p:sp>
      <p:pic>
        <p:nvPicPr>
          <p:cNvPr id="19" name="Picture 3" descr="Crayons colorés disposés en forme de cercle">
            <a:extLst>
              <a:ext uri="{FF2B5EF4-FFF2-40B4-BE49-F238E27FC236}">
                <a16:creationId xmlns="" xmlns:a16="http://schemas.microsoft.com/office/drawing/2014/main" id="{0FE0080B-AAB2-4A1A-8648-45702E7BA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6" r="49062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5E6B38B6-8E2D-4222-8D90-D8BA630A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539240"/>
            <a:ext cx="4473622" cy="629245"/>
          </a:xfrm>
        </p:spPr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15EC5D9-E1A4-4322-82D7-760272D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" y="2126932"/>
            <a:ext cx="4960620" cy="4150321"/>
          </a:xfrm>
        </p:spPr>
        <p:txBody>
          <a:bodyPr/>
          <a:lstStyle/>
          <a:p>
            <a:r>
              <a:rPr lang="fr-CH" dirty="0"/>
              <a:t>Des </a:t>
            </a:r>
            <a:r>
              <a:rPr lang="fr-CH" dirty="0" smtClean="0"/>
              <a:t>personnages, </a:t>
            </a:r>
            <a:r>
              <a:rPr lang="fr-CH" dirty="0"/>
              <a:t>des </a:t>
            </a:r>
            <a:r>
              <a:rPr lang="fr-CH" dirty="0" smtClean="0"/>
              <a:t>maisons, </a:t>
            </a:r>
            <a:r>
              <a:rPr lang="fr-CH" dirty="0"/>
              <a:t>des véhicules, des pistes de course, des </a:t>
            </a:r>
            <a:r>
              <a:rPr lang="fr-CH" dirty="0" err="1" smtClean="0"/>
              <a:t>kaplas</a:t>
            </a:r>
            <a:r>
              <a:rPr lang="fr-CH" dirty="0" smtClean="0"/>
              <a:t>, </a:t>
            </a:r>
            <a:r>
              <a:rPr lang="fr-CH" dirty="0"/>
              <a:t>des plots, des gros </a:t>
            </a:r>
            <a:r>
              <a:rPr lang="fr-CH" dirty="0" err="1" smtClean="0"/>
              <a:t>legos</a:t>
            </a:r>
            <a:r>
              <a:rPr lang="fr-CH" dirty="0" smtClean="0"/>
              <a:t>, </a:t>
            </a:r>
            <a:r>
              <a:rPr lang="fr-CH" dirty="0"/>
              <a:t>un château, une ferme…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54FC7A-FD12-43CE-8344-96075C5D3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7380" y="1539240"/>
            <a:ext cx="5154103" cy="629245"/>
          </a:xfrm>
        </p:spPr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9C2B1239-9DD0-4281-A0F5-8493F3B71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8620" y="2126932"/>
            <a:ext cx="5032863" cy="4150321"/>
          </a:xfrm>
        </p:spPr>
        <p:txBody>
          <a:bodyPr/>
          <a:lstStyle/>
          <a:p>
            <a:r>
              <a:rPr lang="fr-CH" dirty="0"/>
              <a:t>Des </a:t>
            </a:r>
            <a:r>
              <a:rPr lang="fr-CH" dirty="0" smtClean="0"/>
              <a:t>personnages, </a:t>
            </a:r>
            <a:r>
              <a:rPr lang="fr-CH" dirty="0"/>
              <a:t>des </a:t>
            </a:r>
            <a:r>
              <a:rPr lang="fr-CH" dirty="0" smtClean="0"/>
              <a:t>maisons, </a:t>
            </a:r>
            <a:r>
              <a:rPr lang="fr-CH" dirty="0"/>
              <a:t>des véhicules, des pistes de course, des </a:t>
            </a:r>
            <a:r>
              <a:rPr lang="fr-CH" dirty="0" err="1" smtClean="0"/>
              <a:t>kaplas</a:t>
            </a:r>
            <a:r>
              <a:rPr lang="fr-CH" dirty="0" smtClean="0"/>
              <a:t>, </a:t>
            </a:r>
            <a:r>
              <a:rPr lang="fr-CH" dirty="0"/>
              <a:t>des plots, des gros </a:t>
            </a:r>
            <a:r>
              <a:rPr lang="fr-CH" dirty="0" err="1" smtClean="0"/>
              <a:t>legos</a:t>
            </a:r>
            <a:r>
              <a:rPr lang="fr-CH" dirty="0" smtClean="0"/>
              <a:t>, </a:t>
            </a:r>
            <a:r>
              <a:rPr lang="fr-CH" dirty="0"/>
              <a:t>un château, une ferme…</a:t>
            </a:r>
          </a:p>
          <a:p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78A61632-42BA-476B-8F71-BB985F82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8" name="Image 7" descr="Une image contenant intérieur, plancher, mur, pièce&#10;&#10;Description générée automatiquement">
            <a:extLst>
              <a:ext uri="{FF2B5EF4-FFF2-40B4-BE49-F238E27FC236}">
                <a16:creationId xmlns="" xmlns:a16="http://schemas.microsoft.com/office/drawing/2014/main" id="{5871CD04-D5E3-443F-9498-7629C3EEB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7" y="3429000"/>
            <a:ext cx="3086100" cy="2057400"/>
          </a:xfrm>
          <a:prstGeom prst="rect">
            <a:avLst/>
          </a:prstGeom>
        </p:spPr>
      </p:pic>
      <p:pic>
        <p:nvPicPr>
          <p:cNvPr id="17" name="Espace réservé du contenu 5" descr="Une image contenant intérieur, personne, instrument d’écriture, stationnaire&#10;&#10;Description générée automatiquement">
            <a:extLst>
              <a:ext uri="{FF2B5EF4-FFF2-40B4-BE49-F238E27FC236}">
                <a16:creationId xmlns="" xmlns:a16="http://schemas.microsoft.com/office/drawing/2014/main" id="{B3BF837C-9011-43B5-951D-02A58394A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311" y="4199132"/>
            <a:ext cx="2374996" cy="1781246"/>
          </a:xfrm>
          <a:prstGeom prst="rect">
            <a:avLst/>
          </a:prstGeom>
        </p:spPr>
      </p:pic>
      <p:pic>
        <p:nvPicPr>
          <p:cNvPr id="10" name="Image 9" descr="Une image contenant enfant, personne, extérieur, garçon&#10;&#10;Description générée automatiquement">
            <a:extLst>
              <a:ext uri="{FF2B5EF4-FFF2-40B4-BE49-F238E27FC236}">
                <a16:creationId xmlns="" xmlns:a16="http://schemas.microsoft.com/office/drawing/2014/main" id="{F11127D1-4060-43C3-A657-1698B91A0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1" y="3595564"/>
            <a:ext cx="2794000" cy="2095500"/>
          </a:xfrm>
          <a:prstGeom prst="rect">
            <a:avLst/>
          </a:prstGeom>
        </p:spPr>
      </p:pic>
      <p:pic>
        <p:nvPicPr>
          <p:cNvPr id="16" name="Image 15" descr="Une image contenant personne, enfant, extérieur, famille&#10;&#10;Description générée automatiquement">
            <a:extLst>
              <a:ext uri="{FF2B5EF4-FFF2-40B4-BE49-F238E27FC236}">
                <a16:creationId xmlns="" xmlns:a16="http://schemas.microsoft.com/office/drawing/2014/main" id="{6F393DFB-8E10-4F23-8B9D-9CA69F125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53" y="3976013"/>
            <a:ext cx="345186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0CD53B-C9A0-4C6A-BBBA-5C4CE1E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moteur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B38ACE-BAFA-4966-80C6-E28709EA5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smtClean="0"/>
              <a:t>Il doit :</a:t>
            </a:r>
          </a:p>
          <a:p>
            <a:r>
              <a:rPr lang="fr-CH" dirty="0" smtClean="0"/>
              <a:t>Répondre </a:t>
            </a:r>
            <a:r>
              <a:rPr lang="fr-CH" dirty="0"/>
              <a:t>au besoin de bouger de différentes </a:t>
            </a:r>
            <a:r>
              <a:rPr lang="fr-CH" dirty="0" smtClean="0"/>
              <a:t>façons.</a:t>
            </a:r>
            <a:endParaRPr lang="fr-CH" dirty="0"/>
          </a:p>
          <a:p>
            <a:r>
              <a:rPr lang="fr-CH" dirty="0" smtClean="0"/>
              <a:t>Permettre de marcher</a:t>
            </a:r>
            <a:r>
              <a:rPr lang="fr-CH" dirty="0"/>
              <a:t>, courir, pousser, grimper, se pencher, tourner, tirer, se lever, sauter…</a:t>
            </a:r>
          </a:p>
          <a:p>
            <a:r>
              <a:rPr lang="fr-CH" dirty="0" smtClean="0"/>
              <a:t>Donner </a:t>
            </a:r>
            <a:r>
              <a:rPr lang="fr-CH" dirty="0"/>
              <a:t>accès à de </a:t>
            </a:r>
            <a:r>
              <a:rPr lang="fr-CH" dirty="0" smtClean="0"/>
              <a:t>petits </a:t>
            </a:r>
            <a:r>
              <a:rPr lang="fr-CH" dirty="0"/>
              <a:t>équipements qui permettent de </a:t>
            </a:r>
            <a:r>
              <a:rPr lang="fr-CH" dirty="0" smtClean="0"/>
              <a:t>se </a:t>
            </a:r>
            <a:r>
              <a:rPr lang="fr-CH" dirty="0"/>
              <a:t>dépenser.</a:t>
            </a:r>
          </a:p>
          <a:p>
            <a:r>
              <a:rPr lang="fr-CH" dirty="0" smtClean="0"/>
              <a:t>Etre </a:t>
            </a:r>
            <a:r>
              <a:rPr lang="fr-CH" dirty="0"/>
              <a:t>suffisamment grand pour que l’enfant puisse bouger librement.</a:t>
            </a:r>
          </a:p>
          <a:p>
            <a:r>
              <a:rPr lang="fr-CH" dirty="0" smtClean="0"/>
              <a:t>Permettre à l’enfant de pouvoir </a:t>
            </a:r>
            <a:r>
              <a:rPr lang="fr-CH" dirty="0"/>
              <a:t>bouger en </a:t>
            </a:r>
            <a:r>
              <a:rPr lang="fr-CH" dirty="0" smtClean="0"/>
              <a:t>toute </a:t>
            </a:r>
            <a:r>
              <a:rPr lang="fr-CH" dirty="0"/>
              <a:t>sécurité.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4F48562-EA81-4341-B3E4-D018805D0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152650"/>
            <a:ext cx="5016943" cy="4133849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Pouvoir </a:t>
            </a:r>
            <a:r>
              <a:rPr lang="fr-CH" dirty="0"/>
              <a:t>accueillir du petit mobilier </a:t>
            </a:r>
            <a:r>
              <a:rPr lang="fr-CH" dirty="0" smtClean="0"/>
              <a:t>permettant </a:t>
            </a:r>
            <a:r>
              <a:rPr lang="fr-CH" dirty="0"/>
              <a:t>d’expérimenter de </a:t>
            </a:r>
            <a:r>
              <a:rPr lang="fr-CH" dirty="0" smtClean="0"/>
              <a:t>nouvelles façons </a:t>
            </a:r>
            <a:r>
              <a:rPr lang="fr-CH" dirty="0"/>
              <a:t>de bouger.</a:t>
            </a:r>
          </a:p>
        </p:txBody>
      </p:sp>
    </p:spTree>
    <p:extLst>
      <p:ext uri="{BB962C8B-B14F-4D97-AF65-F5344CB8AC3E}">
        <p14:creationId xmlns:p14="http://schemas.microsoft.com/office/powerpoint/2010/main" val="20149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4F3415E9-CA95-497D-8D6F-D220AF73D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383983"/>
            <a:ext cx="4452938" cy="530584"/>
          </a:xfrm>
        </p:spPr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44DF6DE-4583-4373-A143-4522BE55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1825625"/>
            <a:ext cx="4452938" cy="4451628"/>
          </a:xfrm>
        </p:spPr>
        <p:txBody>
          <a:bodyPr/>
          <a:lstStyle/>
          <a:p>
            <a:r>
              <a:rPr lang="fr-CH" dirty="0"/>
              <a:t>Des instruments de musique, une radio, des cerceaux, du matériel </a:t>
            </a:r>
            <a:r>
              <a:rPr lang="fr-CH" dirty="0" err="1"/>
              <a:t>wesco</a:t>
            </a:r>
            <a:r>
              <a:rPr lang="fr-CH" dirty="0"/>
              <a:t>, des </a:t>
            </a:r>
            <a:r>
              <a:rPr lang="fr-CH" dirty="0" smtClean="0"/>
              <a:t>tunnels…</a:t>
            </a:r>
            <a:endParaRPr lang="fr-CH" dirty="0"/>
          </a:p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579D84A-ECC7-4420-B97D-6B2CE8DD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443107"/>
            <a:ext cx="5016943" cy="471460"/>
          </a:xfrm>
        </p:spPr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EC34965B-12CA-44A7-9590-C0C6F7F32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1825626"/>
            <a:ext cx="5016943" cy="4451628"/>
          </a:xfrm>
        </p:spPr>
        <p:txBody>
          <a:bodyPr/>
          <a:lstStyle/>
          <a:p>
            <a:r>
              <a:rPr lang="fr-CH" dirty="0"/>
              <a:t>Des </a:t>
            </a:r>
            <a:r>
              <a:rPr lang="fr-CH" dirty="0" smtClean="0"/>
              <a:t>vélos, </a:t>
            </a:r>
            <a:r>
              <a:rPr lang="fr-CH" dirty="0"/>
              <a:t>des trottinettes, des cerceaux</a:t>
            </a:r>
            <a:r>
              <a:rPr lang="fr-CH" dirty="0" smtClean="0"/>
              <a:t>, des ballons, </a:t>
            </a:r>
            <a:r>
              <a:rPr lang="fr-CH" dirty="0"/>
              <a:t>des cordes, des </a:t>
            </a:r>
            <a:r>
              <a:rPr lang="fr-CH" dirty="0" smtClean="0"/>
              <a:t>foulards, </a:t>
            </a:r>
            <a:r>
              <a:rPr lang="fr-CH" dirty="0"/>
              <a:t>des toboggans…</a:t>
            </a: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4CDCB43-58CE-408E-B4ED-57146584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10" name="Image 9" descr="Une image contenant extérieur&#10;&#10;Description générée automatiquement">
            <a:extLst>
              <a:ext uri="{FF2B5EF4-FFF2-40B4-BE49-F238E27FC236}">
                <a16:creationId xmlns="" xmlns:a16="http://schemas.microsoft.com/office/drawing/2014/main" id="{0B9A2728-66B1-409A-AE39-C7C7F5655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27" y="2821736"/>
            <a:ext cx="3019427" cy="2007598"/>
          </a:xfrm>
          <a:prstGeom prst="rect">
            <a:avLst/>
          </a:prstGeom>
        </p:spPr>
      </p:pic>
      <p:pic>
        <p:nvPicPr>
          <p:cNvPr id="12" name="Image 11" descr="Une image contenant route, extérieur, enfant, garçon&#10;&#10;Description générée automatiquement">
            <a:extLst>
              <a:ext uri="{FF2B5EF4-FFF2-40B4-BE49-F238E27FC236}">
                <a16:creationId xmlns="" xmlns:a16="http://schemas.microsoft.com/office/drawing/2014/main" id="{9913876D-4175-4971-B406-41222B3E8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30" y="4471967"/>
            <a:ext cx="2871849" cy="1914566"/>
          </a:xfrm>
          <a:prstGeom prst="rect">
            <a:avLst/>
          </a:prstGeom>
        </p:spPr>
      </p:pic>
      <p:pic>
        <p:nvPicPr>
          <p:cNvPr id="8" name="Image 7" descr="Une image contenant arbre&#10;&#10;Description générée automatiquement">
            <a:extLst>
              <a:ext uri="{FF2B5EF4-FFF2-40B4-BE49-F238E27FC236}">
                <a16:creationId xmlns="" xmlns:a16="http://schemas.microsoft.com/office/drawing/2014/main" id="{0B1C5376-435D-4324-B0F4-3734DCED7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8105" y="4076700"/>
            <a:ext cx="2794000" cy="2095500"/>
          </a:xfrm>
          <a:prstGeom prst="rect">
            <a:avLst/>
          </a:prstGeom>
        </p:spPr>
      </p:pic>
      <p:pic>
        <p:nvPicPr>
          <p:cNvPr id="1026" name="Picture 2" descr="C:\Users\Plume\Desktop\archives\Année 2018-2019\Photos 2018-2019\réunion de parents\IMG_3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1" y="3088438"/>
            <a:ext cx="2714806" cy="20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ume\Desktop\archives\Année 2019-2020\photos 2019-2020\réunion de parents\IMG_1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51" y="4686341"/>
            <a:ext cx="2550029" cy="17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667DB1-C8F3-43FD-8E85-342C605A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eau et sable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540E5DA-DF1E-4063-9275-2B47A1934E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dirty="0" smtClean="0"/>
              <a:t>Il doit :</a:t>
            </a:r>
          </a:p>
          <a:p>
            <a:r>
              <a:rPr lang="fr-CH" dirty="0"/>
              <a:t>P</a:t>
            </a:r>
            <a:r>
              <a:rPr lang="fr-CH" dirty="0" smtClean="0"/>
              <a:t>ermettre </a:t>
            </a:r>
            <a:r>
              <a:rPr lang="fr-CH" dirty="0"/>
              <a:t>de </a:t>
            </a:r>
            <a:r>
              <a:rPr lang="fr-CH" dirty="0" smtClean="0"/>
              <a:t>transvaser et manipuler.</a:t>
            </a:r>
            <a:endParaRPr lang="fr-CH" dirty="0"/>
          </a:p>
          <a:p>
            <a:r>
              <a:rPr lang="fr-CH" dirty="0" smtClean="0"/>
              <a:t>Permettre </a:t>
            </a:r>
            <a:r>
              <a:rPr lang="fr-CH" dirty="0"/>
              <a:t>de brasser.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creuser.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soupeser.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mesurer.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remplir et </a:t>
            </a:r>
            <a:r>
              <a:rPr lang="fr-CH" dirty="0" smtClean="0"/>
              <a:t>de vider</a:t>
            </a:r>
            <a:r>
              <a:rPr lang="fr-CH" dirty="0"/>
              <a:t>.</a:t>
            </a:r>
          </a:p>
          <a:p>
            <a:r>
              <a:rPr lang="fr-CH" dirty="0" smtClean="0"/>
              <a:t>Permettre </a:t>
            </a:r>
            <a:r>
              <a:rPr lang="fr-CH" dirty="0"/>
              <a:t>de sentir et de ressentir.</a:t>
            </a:r>
          </a:p>
          <a:p>
            <a:r>
              <a:rPr lang="fr-CH" dirty="0" smtClean="0"/>
              <a:t>Permettre </a:t>
            </a:r>
            <a:r>
              <a:rPr lang="fr-CH" dirty="0"/>
              <a:t>d’utiliser </a:t>
            </a:r>
            <a:r>
              <a:rPr lang="fr-CH" dirty="0" smtClean="0"/>
              <a:t>ses </a:t>
            </a:r>
            <a:r>
              <a:rPr lang="fr-CH" dirty="0"/>
              <a:t>sens.</a:t>
            </a:r>
          </a:p>
          <a:p>
            <a:r>
              <a:rPr lang="fr-CH" dirty="0" smtClean="0"/>
              <a:t>Etre suffisamment petit pour pouvoir n’accueillir que deux </a:t>
            </a:r>
            <a:r>
              <a:rPr lang="fr-CH" dirty="0"/>
              <a:t>ou trois enfants.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4983F9E-7280-46A5-B60A-3D517FDC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171700"/>
            <a:ext cx="5016943" cy="411479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fr-CH" dirty="0" smtClean="0"/>
              <a:t>On </a:t>
            </a:r>
            <a:r>
              <a:rPr lang="fr-CH" dirty="0"/>
              <a:t>peut y jouer aussi bien </a:t>
            </a:r>
            <a:r>
              <a:rPr lang="fr-CH" dirty="0" smtClean="0"/>
              <a:t>à </a:t>
            </a:r>
            <a:r>
              <a:rPr lang="fr-CH" dirty="0"/>
              <a:t>une table, que </a:t>
            </a:r>
            <a:r>
              <a:rPr lang="fr-CH" dirty="0" smtClean="0"/>
              <a:t>par terre </a:t>
            </a:r>
            <a:r>
              <a:rPr lang="fr-CH" dirty="0"/>
              <a:t>ou même debout.</a:t>
            </a:r>
          </a:p>
          <a:p>
            <a:pPr marL="0" indent="0">
              <a:buNone/>
            </a:pPr>
            <a:r>
              <a:rPr lang="fr-CH" dirty="0"/>
              <a:t>Il faut mettre à la disposition des enfants de quoi nettoyer et essuyer.</a:t>
            </a:r>
          </a:p>
        </p:txBody>
      </p:sp>
    </p:spTree>
    <p:extLst>
      <p:ext uri="{BB962C8B-B14F-4D97-AF65-F5344CB8AC3E}">
        <p14:creationId xmlns:p14="http://schemas.microsoft.com/office/powerpoint/2010/main" val="16515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10B805A-4DBD-45CE-9A8F-AB2A5DB57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724613F-BD50-4150-81D7-1326E43CC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/>
              <a:t>Des bacs de manipulation, du </a:t>
            </a:r>
            <a:r>
              <a:rPr lang="fr-CH" dirty="0" smtClean="0"/>
              <a:t>matériel </a:t>
            </a:r>
            <a:r>
              <a:rPr lang="fr-CH" dirty="0"/>
              <a:t>de transvasage, de l’eau, du sable, du riz, de la terre…..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6E5BAB2-38E6-41AF-9B16-15EF13F1B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31326997-1870-4E6F-ADF7-0D9B7EC646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 dirty="0"/>
              <a:t>Une jardinière, des bacs de manipulation, de la terre, du sable, de l’eau…</a:t>
            </a: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AC491297-2E15-4DA7-884E-2AC3117B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3074" name="Picture 2" descr="Résultat d’images pour transvasage">
            <a:extLst>
              <a:ext uri="{FF2B5EF4-FFF2-40B4-BE49-F238E27FC236}">
                <a16:creationId xmlns="" xmlns:a16="http://schemas.microsoft.com/office/drawing/2014/main" id="{411548E0-9AB3-4F4F-B504-209B7DED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" y="4135518"/>
            <a:ext cx="184184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personne, extérieur, enfant, petit&#10;&#10;Description générée automatiquement">
            <a:extLst>
              <a:ext uri="{FF2B5EF4-FFF2-40B4-BE49-F238E27FC236}">
                <a16:creationId xmlns="" xmlns:a16="http://schemas.microsoft.com/office/drawing/2014/main" id="{B49C2F7C-E364-4D70-9206-B8F88C34D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6" y="4934050"/>
            <a:ext cx="2476527" cy="1646627"/>
          </a:xfrm>
          <a:prstGeom prst="rect">
            <a:avLst/>
          </a:prstGeom>
        </p:spPr>
      </p:pic>
      <p:pic>
        <p:nvPicPr>
          <p:cNvPr id="3076" name="Picture 4" descr="Résultat d’images pour transvasage">
            <a:extLst>
              <a:ext uri="{FF2B5EF4-FFF2-40B4-BE49-F238E27FC236}">
                <a16:creationId xmlns="" xmlns:a16="http://schemas.microsoft.com/office/drawing/2014/main" id="{B662246B-AD3D-4A8D-87F9-7EB577D4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04" y="4845131"/>
            <a:ext cx="2030556" cy="15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rrain, extérieur, assis, personne&#10;&#10;Description générée automatiquement">
            <a:extLst>
              <a:ext uri="{FF2B5EF4-FFF2-40B4-BE49-F238E27FC236}">
                <a16:creationId xmlns="" xmlns:a16="http://schemas.microsoft.com/office/drawing/2014/main" id="{5835293F-1449-4439-802D-C7FF2AF59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0" y="3674672"/>
            <a:ext cx="2171700" cy="1628775"/>
          </a:xfrm>
          <a:prstGeom prst="rect">
            <a:avLst/>
          </a:prstGeom>
        </p:spPr>
      </p:pic>
      <p:pic>
        <p:nvPicPr>
          <p:cNvPr id="12" name="Image 11" descr="Une image contenant extérieur, petit, enfant, jeune&#10;&#10;Description générée automatiquement">
            <a:extLst>
              <a:ext uri="{FF2B5EF4-FFF2-40B4-BE49-F238E27FC236}">
                <a16:creationId xmlns="" xmlns:a16="http://schemas.microsoft.com/office/drawing/2014/main" id="{867DCB14-8C3A-4235-9ED2-8D7F34242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19" y="4889996"/>
            <a:ext cx="2418161" cy="1607820"/>
          </a:xfrm>
          <a:prstGeom prst="rect">
            <a:avLst/>
          </a:prstGeom>
        </p:spPr>
      </p:pic>
      <p:pic>
        <p:nvPicPr>
          <p:cNvPr id="7" name="Picture 2" descr="C:\Users\Plume\Desktop\archives\Année 2018-2019\Photos 2018-2019\réunion de parents\IMG_36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4" y="3945612"/>
            <a:ext cx="1834332" cy="13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D6C77E-AD83-4E27-A362-80273D0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jeux sur table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A326A-A66D-4AE6-98F0-051897C4AD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Il doit :</a:t>
            </a:r>
          </a:p>
          <a:p>
            <a:r>
              <a:rPr lang="fr-CH" dirty="0"/>
              <a:t>P</a:t>
            </a:r>
            <a:r>
              <a:rPr lang="fr-CH" dirty="0" smtClean="0"/>
              <a:t>ermettre </a:t>
            </a:r>
            <a:r>
              <a:rPr lang="fr-CH" dirty="0"/>
              <a:t>de classifier.</a:t>
            </a:r>
          </a:p>
          <a:p>
            <a:r>
              <a:rPr lang="fr-CH" dirty="0" smtClean="0"/>
              <a:t>Permettre </a:t>
            </a:r>
            <a:r>
              <a:rPr lang="fr-CH" dirty="0"/>
              <a:t>d’associer.</a:t>
            </a:r>
          </a:p>
          <a:p>
            <a:r>
              <a:rPr lang="fr-CH" dirty="0" smtClean="0"/>
              <a:t>Permettre d’assembler</a:t>
            </a:r>
            <a:r>
              <a:rPr lang="fr-CH" dirty="0"/>
              <a:t>, d’emboîter, d’encastrer.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compter.</a:t>
            </a:r>
          </a:p>
          <a:p>
            <a:r>
              <a:rPr lang="fr-CH" dirty="0" smtClean="0"/>
              <a:t>Permettre </a:t>
            </a:r>
            <a:r>
              <a:rPr lang="fr-CH" dirty="0"/>
              <a:t>d’enfiler.</a:t>
            </a:r>
          </a:p>
          <a:p>
            <a:r>
              <a:rPr lang="fr-CH" dirty="0" smtClean="0"/>
              <a:t>Permettre </a:t>
            </a:r>
            <a:r>
              <a:rPr lang="fr-CH" dirty="0"/>
              <a:t>les </a:t>
            </a:r>
            <a:r>
              <a:rPr lang="fr-CH" dirty="0" smtClean="0"/>
              <a:t>premières utilisations </a:t>
            </a:r>
            <a:r>
              <a:rPr lang="fr-CH" dirty="0"/>
              <a:t>de jeux de règles.</a:t>
            </a:r>
          </a:p>
          <a:p>
            <a:r>
              <a:rPr lang="fr-CH" dirty="0" smtClean="0"/>
              <a:t>Permettre </a:t>
            </a:r>
            <a:r>
              <a:rPr lang="fr-CH" dirty="0"/>
              <a:t>une ambiance </a:t>
            </a:r>
            <a:r>
              <a:rPr lang="fr-CH" dirty="0" smtClean="0"/>
              <a:t>détendue.</a:t>
            </a:r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B9DC220-1117-4426-ABAE-15162F5B9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Permettre </a:t>
            </a:r>
            <a:r>
              <a:rPr lang="fr-CH" dirty="0"/>
              <a:t>aux enfants de </a:t>
            </a:r>
            <a:r>
              <a:rPr lang="fr-CH" dirty="0" smtClean="0"/>
              <a:t>se </a:t>
            </a:r>
            <a:r>
              <a:rPr lang="fr-CH" dirty="0"/>
              <a:t>concentrer.</a:t>
            </a:r>
          </a:p>
          <a:p>
            <a:r>
              <a:rPr lang="fr-CH" dirty="0" smtClean="0"/>
              <a:t>Etre aménagé </a:t>
            </a:r>
            <a:r>
              <a:rPr lang="fr-CH" dirty="0"/>
              <a:t>avec </a:t>
            </a:r>
            <a:r>
              <a:rPr lang="fr-CH" dirty="0" smtClean="0"/>
              <a:t>une </a:t>
            </a:r>
            <a:r>
              <a:rPr lang="fr-CH" dirty="0"/>
              <a:t>table et des chaises, pour faciliter les jeux.</a:t>
            </a:r>
          </a:p>
        </p:txBody>
      </p:sp>
    </p:spTree>
    <p:extLst>
      <p:ext uri="{BB962C8B-B14F-4D97-AF65-F5344CB8AC3E}">
        <p14:creationId xmlns:p14="http://schemas.microsoft.com/office/powerpoint/2010/main" val="13957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92FF5568-72A3-4E1C-A613-EC73B968D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562101"/>
            <a:ext cx="4452938" cy="541020"/>
          </a:xfrm>
        </p:spPr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EDB7DF3-D111-42B2-B6BE-17CC63CF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103121"/>
            <a:ext cx="4452938" cy="4174132"/>
          </a:xfrm>
        </p:spPr>
        <p:txBody>
          <a:bodyPr/>
          <a:lstStyle/>
          <a:p>
            <a:r>
              <a:rPr lang="fr-CH" dirty="0"/>
              <a:t>Des puzzles, des jeux d’encastrement, des lotos, des perles à enfiler, des </a:t>
            </a:r>
            <a:r>
              <a:rPr lang="fr-CH" dirty="0" smtClean="0"/>
              <a:t>memory, </a:t>
            </a:r>
            <a:r>
              <a:rPr lang="fr-CH" dirty="0"/>
              <a:t>d</a:t>
            </a:r>
            <a:r>
              <a:rPr lang="fr-CH" dirty="0" smtClean="0"/>
              <a:t>es </a:t>
            </a:r>
            <a:r>
              <a:rPr lang="fr-CH" dirty="0"/>
              <a:t>jeux d’association, des jeux de classification,…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3EC9013-B326-479D-9020-CFB73ECA9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562101"/>
            <a:ext cx="5016943" cy="541020"/>
          </a:xfrm>
        </p:spPr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F7258CA-CF9B-4333-AA7B-877ABAA4D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103122"/>
            <a:ext cx="5016943" cy="4174132"/>
          </a:xfrm>
        </p:spPr>
        <p:txBody>
          <a:bodyPr/>
          <a:lstStyle/>
          <a:p>
            <a:r>
              <a:rPr lang="fr-CH" dirty="0"/>
              <a:t>Des puzzles, des jeux d’encastrement, des lotos, des perles à enfiler, des </a:t>
            </a:r>
            <a:r>
              <a:rPr lang="fr-CH" dirty="0" smtClean="0"/>
              <a:t>memory, </a:t>
            </a:r>
            <a:r>
              <a:rPr lang="fr-CH" dirty="0"/>
              <a:t>les jeux d’association, des jeux de classification,…</a:t>
            </a:r>
          </a:p>
          <a:p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9F3E3942-3F4F-42AE-B3B1-C6F7F19C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0E29226E-4BC9-4839-B6E2-F7BF99DBF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54" y="3575687"/>
            <a:ext cx="2913216" cy="1936979"/>
          </a:xfrm>
          <a:prstGeom prst="rect">
            <a:avLst/>
          </a:prstGeom>
        </p:spPr>
      </p:pic>
      <p:pic>
        <p:nvPicPr>
          <p:cNvPr id="2050" name="Picture 2" descr="C:\Users\Plume\Desktop\archives\Année 2019-2020\photos 2019-2020\réunion de parents\IMG_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901765"/>
            <a:ext cx="1668462" cy="25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lume\Desktop\archives\Année 2019-2020\photos 2019-2020\réunion de parents\IMG_1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3765694"/>
            <a:ext cx="2335212" cy="15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lume\Desktop\archives\Année 2019-2020\photos 2019-2020\réunion de parents\IMG_1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5120695"/>
            <a:ext cx="2184400" cy="14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lume\Desktop\archives\Année 2018-2019\Photos enfant\DSC_1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6455" y="4427926"/>
            <a:ext cx="2691350" cy="17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B85B352-B9FA-41D5-82AF-10422E9B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des arts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D04846B-5323-4281-A9B3-8A60557C9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smtClean="0"/>
              <a:t>Il doit :</a:t>
            </a:r>
          </a:p>
          <a:p>
            <a:r>
              <a:rPr lang="fr-CH" dirty="0" smtClean="0"/>
              <a:t>Permettre </a:t>
            </a:r>
            <a:r>
              <a:rPr lang="fr-CH" dirty="0"/>
              <a:t>à l’enfant de laisser sa trace.</a:t>
            </a:r>
          </a:p>
          <a:p>
            <a:r>
              <a:rPr lang="fr-CH" dirty="0"/>
              <a:t>Permettre de dessiner.</a:t>
            </a:r>
          </a:p>
          <a:p>
            <a:r>
              <a:rPr lang="fr-CH" dirty="0"/>
              <a:t>Permettre </a:t>
            </a:r>
            <a:r>
              <a:rPr lang="fr-CH" dirty="0" smtClean="0"/>
              <a:t>de </a:t>
            </a:r>
            <a:r>
              <a:rPr lang="fr-CH" dirty="0"/>
              <a:t>peindre.</a:t>
            </a:r>
          </a:p>
          <a:p>
            <a:r>
              <a:rPr lang="fr-CH" dirty="0"/>
              <a:t>Permettre </a:t>
            </a:r>
            <a:r>
              <a:rPr lang="fr-CH" dirty="0" smtClean="0"/>
              <a:t>de </a:t>
            </a:r>
            <a:r>
              <a:rPr lang="fr-CH" dirty="0"/>
              <a:t>sculpter.</a:t>
            </a:r>
          </a:p>
          <a:p>
            <a:r>
              <a:rPr lang="fr-CH" dirty="0"/>
              <a:t>Permettre </a:t>
            </a:r>
            <a:r>
              <a:rPr lang="fr-CH" dirty="0" smtClean="0"/>
              <a:t>de </a:t>
            </a:r>
            <a:r>
              <a:rPr lang="fr-CH" dirty="0"/>
              <a:t>représenter.</a:t>
            </a:r>
          </a:p>
          <a:p>
            <a:r>
              <a:rPr lang="fr-CH" dirty="0"/>
              <a:t>Permettre </a:t>
            </a:r>
            <a:r>
              <a:rPr lang="fr-CH" dirty="0" smtClean="0"/>
              <a:t>d’illustrer</a:t>
            </a:r>
            <a:r>
              <a:rPr lang="fr-CH" dirty="0"/>
              <a:t>.</a:t>
            </a:r>
          </a:p>
          <a:p>
            <a:r>
              <a:rPr lang="fr-CH" dirty="0"/>
              <a:t>Permettre </a:t>
            </a:r>
            <a:r>
              <a:rPr lang="fr-CH" dirty="0" smtClean="0"/>
              <a:t>d’utiliser </a:t>
            </a:r>
            <a:r>
              <a:rPr lang="fr-CH" dirty="0"/>
              <a:t>des outils de manipulation.</a:t>
            </a:r>
          </a:p>
          <a:p>
            <a:r>
              <a:rPr lang="fr-CH" dirty="0"/>
              <a:t>Permettre </a:t>
            </a:r>
            <a:r>
              <a:rPr lang="fr-CH" dirty="0" smtClean="0"/>
              <a:t>d’explorer </a:t>
            </a:r>
            <a:r>
              <a:rPr lang="fr-CH" dirty="0"/>
              <a:t>et de s’exprimer.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EBEBAF6-E53C-481C-A9BE-3F40F3E2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181224"/>
            <a:ext cx="5016943" cy="1704975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Contenir </a:t>
            </a:r>
            <a:r>
              <a:rPr lang="fr-CH" dirty="0"/>
              <a:t>une table et une chaise pour que les </a:t>
            </a:r>
            <a:r>
              <a:rPr lang="fr-CH" dirty="0" smtClean="0"/>
              <a:t>enfants </a:t>
            </a:r>
            <a:r>
              <a:rPr lang="fr-CH" dirty="0"/>
              <a:t>puissent </a:t>
            </a:r>
            <a:r>
              <a:rPr lang="fr-CH" dirty="0" smtClean="0"/>
              <a:t>créer </a:t>
            </a:r>
            <a:r>
              <a:rPr lang="fr-CH" dirty="0"/>
              <a:t>confortablement.</a:t>
            </a:r>
          </a:p>
          <a:p>
            <a:r>
              <a:rPr lang="fr-CH" dirty="0" smtClean="0"/>
              <a:t>Idéalement </a:t>
            </a:r>
            <a:r>
              <a:rPr lang="fr-CH" dirty="0"/>
              <a:t>être </a:t>
            </a:r>
            <a:r>
              <a:rPr lang="fr-CH" dirty="0" smtClean="0"/>
              <a:t>situé près </a:t>
            </a:r>
            <a:r>
              <a:rPr lang="fr-CH" dirty="0"/>
              <a:t>d’un accès à l’eau pour le nettoyage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6019798" y="4543424"/>
            <a:ext cx="471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Il est possible d’y mettre un chevalet</a:t>
            </a:r>
            <a:r>
              <a:rPr lang="fr-CH" sz="2000" dirty="0" smtClean="0"/>
              <a:t>.</a:t>
            </a:r>
          </a:p>
          <a:p>
            <a:endParaRPr lang="fr-CH" sz="2000" dirty="0"/>
          </a:p>
          <a:p>
            <a:r>
              <a:rPr lang="fr-CH" sz="2000" dirty="0"/>
              <a:t>Un endroit pour afficher et sécher les œuvres est un grand plus.</a:t>
            </a:r>
          </a:p>
        </p:txBody>
      </p:sp>
    </p:spTree>
    <p:extLst>
      <p:ext uri="{BB962C8B-B14F-4D97-AF65-F5344CB8AC3E}">
        <p14:creationId xmlns:p14="http://schemas.microsoft.com/office/powerpoint/2010/main" val="1442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535679F0-3EF3-462D-B878-796F4314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569721"/>
            <a:ext cx="4452938" cy="609600"/>
          </a:xfrm>
        </p:spPr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F81A955-1483-4F86-8AA3-309505D0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179321"/>
            <a:ext cx="4452938" cy="4097932"/>
          </a:xfrm>
        </p:spPr>
        <p:txBody>
          <a:bodyPr/>
          <a:lstStyle/>
          <a:p>
            <a:r>
              <a:rPr lang="fr-CH" dirty="0"/>
              <a:t>De la colle, du papier, des </a:t>
            </a:r>
            <a:r>
              <a:rPr lang="fr-CH" dirty="0" smtClean="0"/>
              <a:t>crayons, </a:t>
            </a:r>
            <a:r>
              <a:rPr lang="fr-CH" dirty="0"/>
              <a:t>de la peinture, </a:t>
            </a:r>
            <a:r>
              <a:rPr lang="fr-CH" dirty="0" smtClean="0"/>
              <a:t>différentes textures </a:t>
            </a:r>
            <a:r>
              <a:rPr lang="fr-CH" dirty="0"/>
              <a:t>de papier, du matériel de récupération, de la </a:t>
            </a:r>
            <a:r>
              <a:rPr lang="fr-CH" dirty="0" smtClean="0"/>
              <a:t>ouate, </a:t>
            </a:r>
            <a:r>
              <a:rPr lang="fr-CH" dirty="0"/>
              <a:t>des ciseaux…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9DEFE32-372A-4369-8B50-F95FCED32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569721"/>
            <a:ext cx="5016943" cy="609600"/>
          </a:xfrm>
        </p:spPr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589B088E-5419-4993-A077-5DFA9A5A8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1" y="2238374"/>
            <a:ext cx="4632960" cy="4038879"/>
          </a:xfrm>
        </p:spPr>
        <p:txBody>
          <a:bodyPr/>
          <a:lstStyle/>
          <a:p>
            <a:r>
              <a:rPr lang="fr-CH" dirty="0"/>
              <a:t>De la colle, du papier, des </a:t>
            </a:r>
            <a:r>
              <a:rPr lang="fr-CH" dirty="0" smtClean="0"/>
              <a:t>crayons, </a:t>
            </a:r>
            <a:r>
              <a:rPr lang="fr-CH" dirty="0"/>
              <a:t>de la peinture, </a:t>
            </a:r>
            <a:r>
              <a:rPr lang="fr-CH" dirty="0" smtClean="0"/>
              <a:t>différentes textures </a:t>
            </a:r>
            <a:r>
              <a:rPr lang="fr-CH" dirty="0"/>
              <a:t>de papier, du matériel de récupération, de la </a:t>
            </a:r>
            <a:r>
              <a:rPr lang="fr-CH" dirty="0" smtClean="0"/>
              <a:t>ouate, </a:t>
            </a:r>
            <a:r>
              <a:rPr lang="fr-CH" dirty="0"/>
              <a:t>des ciseaux…</a:t>
            </a:r>
          </a:p>
          <a:p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07DFBF69-F73A-4995-8A39-83A383D1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12" name="Image 11" descr="Une image contenant personne, assis, enfant, petit&#10;&#10;Description générée automatiquement">
            <a:extLst>
              <a:ext uri="{FF2B5EF4-FFF2-40B4-BE49-F238E27FC236}">
                <a16:creationId xmlns="" xmlns:a16="http://schemas.microsoft.com/office/drawing/2014/main" id="{40FFEB57-7AFB-4DB0-8644-C4BB8847D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37" y="3866314"/>
            <a:ext cx="2739055" cy="1821180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4D20E54-B9B6-4F47-8036-19C6692AC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2" y="4661624"/>
            <a:ext cx="2901563" cy="1929231"/>
          </a:xfrm>
          <a:prstGeom prst="rect">
            <a:avLst/>
          </a:prstGeom>
        </p:spPr>
      </p:pic>
      <p:pic>
        <p:nvPicPr>
          <p:cNvPr id="16" name="Image 15" descr="Une image contenant texte, personne&#10;&#10;Description générée automatiquement">
            <a:extLst>
              <a:ext uri="{FF2B5EF4-FFF2-40B4-BE49-F238E27FC236}">
                <a16:creationId xmlns="" xmlns:a16="http://schemas.microsoft.com/office/drawing/2014/main" id="{C5E87991-B2D2-40CF-BC06-CF89908A8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3336" y="3780791"/>
            <a:ext cx="2649547" cy="1761667"/>
          </a:xfrm>
          <a:prstGeom prst="rect">
            <a:avLst/>
          </a:prstGeom>
        </p:spPr>
      </p:pic>
      <p:pic>
        <p:nvPicPr>
          <p:cNvPr id="5122" name="Picture 2" descr="C:\Users\Plume\Desktop\archives\Année 2018-2019\Photos enfant\DSC_1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" y="3954098"/>
            <a:ext cx="2878756" cy="19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lume\Desktop\archives\Année 2018-2019\Photos 2018-2019\réunion de parents\IMG_37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9710" y="4419148"/>
            <a:ext cx="2300320" cy="17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18A5575-3EB7-490C-9966-128E99F08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6BA4C16-4B12-47D7-9FC5-9E75CABAB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/>
              <a:t>Meubles.</a:t>
            </a:r>
          </a:p>
          <a:p>
            <a:r>
              <a:rPr lang="fr-CH" dirty="0"/>
              <a:t>Barrières.</a:t>
            </a:r>
          </a:p>
          <a:p>
            <a:r>
              <a:rPr lang="fr-CH" dirty="0"/>
              <a:t>Carton de tv plate remplie de magasines.</a:t>
            </a:r>
          </a:p>
          <a:p>
            <a:r>
              <a:rPr lang="fr-CH" dirty="0" smtClean="0"/>
              <a:t>Scotch </a:t>
            </a:r>
            <a:r>
              <a:rPr lang="fr-CH" dirty="0"/>
              <a:t>de </a:t>
            </a:r>
            <a:r>
              <a:rPr lang="fr-CH" dirty="0" smtClean="0"/>
              <a:t>différentes couleurs </a:t>
            </a:r>
            <a:r>
              <a:rPr lang="fr-CH" dirty="0"/>
              <a:t>au sol.</a:t>
            </a:r>
          </a:p>
          <a:p>
            <a:r>
              <a:rPr lang="fr-CH" dirty="0" smtClean="0"/>
              <a:t>Tapis, lino.</a:t>
            </a:r>
          </a:p>
          <a:p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A64355E-5123-414F-9D17-9D29A1CB9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44A03FD2-7F23-4DCC-A57F-0476FB5E49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 dirty="0"/>
              <a:t>Barrière.</a:t>
            </a:r>
          </a:p>
          <a:p>
            <a:r>
              <a:rPr lang="fr-CH" dirty="0"/>
              <a:t>Délimitation peinte au sol.</a:t>
            </a:r>
          </a:p>
          <a:p>
            <a:r>
              <a:rPr lang="fr-CH" dirty="0"/>
              <a:t>Cône de chantier.</a:t>
            </a:r>
          </a:p>
          <a:p>
            <a:r>
              <a:rPr lang="fr-CH" dirty="0"/>
              <a:t>Meuble </a:t>
            </a:r>
            <a:r>
              <a:rPr lang="fr-CH" dirty="0" smtClean="0"/>
              <a:t>d’extérieur.</a:t>
            </a:r>
            <a:endParaRPr lang="fr-CH" dirty="0"/>
          </a:p>
          <a:p>
            <a:r>
              <a:rPr lang="fr-CH" dirty="0" smtClean="0"/>
              <a:t>Tapis, lino.</a:t>
            </a:r>
          </a:p>
          <a:p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7A2E93-3542-4CF1-9871-FE5DACA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Comment délimiter les coins</a:t>
            </a:r>
          </a:p>
        </p:txBody>
      </p:sp>
    </p:spTree>
    <p:extLst>
      <p:ext uri="{BB962C8B-B14F-4D97-AF65-F5344CB8AC3E}">
        <p14:creationId xmlns:p14="http://schemas.microsoft.com/office/powerpoint/2010/main" val="25690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13903D1-2571-4BE2-A2B4-4D737557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Les coins jouer c’est magique à l’extérieur comme à l’intérieur.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49AEA65-C73F-4107-ABFF-561ED2FE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Dans nos deux </a:t>
            </a:r>
            <a:r>
              <a:rPr lang="fr-CH" dirty="0" smtClean="0"/>
              <a:t>structures, </a:t>
            </a:r>
            <a:r>
              <a:rPr lang="fr-CH" dirty="0"/>
              <a:t>nous avons la chance d’avoir des </a:t>
            </a:r>
            <a:r>
              <a:rPr lang="fr-CH" dirty="0" smtClean="0"/>
              <a:t>espaces extérieurs, </a:t>
            </a:r>
            <a:r>
              <a:rPr lang="fr-CH" dirty="0"/>
              <a:t>que nous apprécions.</a:t>
            </a:r>
          </a:p>
          <a:p>
            <a:pPr marL="0" indent="0">
              <a:buNone/>
            </a:pPr>
            <a:r>
              <a:rPr lang="fr-CH" dirty="0"/>
              <a:t>A la garderie </a:t>
            </a:r>
            <a:r>
              <a:rPr lang="fr-CH" dirty="0" smtClean="0"/>
              <a:t>Plume, </a:t>
            </a:r>
            <a:r>
              <a:rPr lang="fr-CH" dirty="0"/>
              <a:t>nous passons beaucoup de temps dehors. </a:t>
            </a:r>
          </a:p>
          <a:p>
            <a:pPr marL="0" indent="0">
              <a:buNone/>
            </a:pPr>
            <a:r>
              <a:rPr lang="fr-CH" dirty="0"/>
              <a:t>Pour pouvoir offrir aux enfants un cadre de vie leur </a:t>
            </a:r>
            <a:r>
              <a:rPr lang="fr-CH" dirty="0" smtClean="0"/>
              <a:t>permettant </a:t>
            </a:r>
            <a:r>
              <a:rPr lang="fr-CH" dirty="0"/>
              <a:t>d’expérimenter le plus de </a:t>
            </a:r>
            <a:r>
              <a:rPr lang="fr-CH" dirty="0" smtClean="0"/>
              <a:t>choses, </a:t>
            </a:r>
            <a:r>
              <a:rPr lang="fr-CH" dirty="0"/>
              <a:t>nous avons </a:t>
            </a:r>
            <a:r>
              <a:rPr lang="fr-CH" dirty="0" smtClean="0"/>
              <a:t>réfléchi </a:t>
            </a:r>
            <a:r>
              <a:rPr lang="fr-CH" dirty="0"/>
              <a:t>à </a:t>
            </a:r>
            <a:r>
              <a:rPr lang="fr-CH" dirty="0" smtClean="0"/>
              <a:t>l’aménagement de </a:t>
            </a:r>
            <a:r>
              <a:rPr lang="fr-CH" dirty="0"/>
              <a:t>notre jardin.</a:t>
            </a:r>
          </a:p>
          <a:p>
            <a:pPr marL="0" indent="0">
              <a:buNone/>
            </a:pPr>
            <a:r>
              <a:rPr lang="fr-CH" dirty="0"/>
              <a:t>Après réflexion, nous avons </a:t>
            </a:r>
            <a:r>
              <a:rPr lang="fr-CH" dirty="0" smtClean="0"/>
              <a:t>décidé </a:t>
            </a:r>
            <a:r>
              <a:rPr lang="fr-CH" dirty="0"/>
              <a:t>de reproduire et d’adapter les coins de </a:t>
            </a:r>
            <a:r>
              <a:rPr lang="fr-CH" dirty="0" smtClean="0"/>
              <a:t>jeu </a:t>
            </a:r>
            <a:r>
              <a:rPr lang="fr-CH" dirty="0"/>
              <a:t>jouer c’est magique à l’extérieur.</a:t>
            </a:r>
          </a:p>
          <a:p>
            <a:pPr marL="0" indent="0">
              <a:buNone/>
            </a:pPr>
            <a:r>
              <a:rPr lang="fr-CH" dirty="0"/>
              <a:t>Les enfants </a:t>
            </a:r>
            <a:r>
              <a:rPr lang="fr-CH" dirty="0" smtClean="0"/>
              <a:t>ont </a:t>
            </a:r>
            <a:r>
              <a:rPr lang="fr-CH" dirty="0"/>
              <a:t>comme cela la possibilité d’expérimenter toutes les </a:t>
            </a:r>
            <a:r>
              <a:rPr lang="fr-CH" dirty="0" smtClean="0"/>
              <a:t>expériences clés</a:t>
            </a:r>
            <a:r>
              <a:rPr lang="fr-CH" dirty="0"/>
              <a:t>. Nous pouvons continuer à les </a:t>
            </a:r>
            <a:r>
              <a:rPr lang="fr-CH" dirty="0" smtClean="0"/>
              <a:t>observer et à les </a:t>
            </a:r>
            <a:r>
              <a:rPr lang="fr-CH" dirty="0"/>
              <a:t>accompagner dans </a:t>
            </a:r>
            <a:r>
              <a:rPr lang="fr-CH" dirty="0" smtClean="0"/>
              <a:t>leurs différents </a:t>
            </a:r>
            <a:r>
              <a:rPr lang="fr-CH" dirty="0"/>
              <a:t>apprentissages. </a:t>
            </a:r>
          </a:p>
          <a:p>
            <a:pPr marL="0" indent="0">
              <a:buNone/>
            </a:pPr>
            <a:r>
              <a:rPr lang="fr-CH" dirty="0" smtClean="0"/>
              <a:t>Cet </a:t>
            </a:r>
            <a:r>
              <a:rPr lang="fr-CH" dirty="0"/>
              <a:t>aménagement extérieur </a:t>
            </a:r>
            <a:r>
              <a:rPr lang="fr-CH" dirty="0" smtClean="0"/>
              <a:t>contribue </a:t>
            </a:r>
            <a:r>
              <a:rPr lang="fr-CH" dirty="0"/>
              <a:t>à l’épanouissement des </a:t>
            </a:r>
            <a:r>
              <a:rPr lang="fr-CH" dirty="0" smtClean="0"/>
              <a:t>enfants, ce qui </a:t>
            </a:r>
            <a:r>
              <a:rPr lang="fr-CH" dirty="0"/>
              <a:t>nous </a:t>
            </a:r>
            <a:r>
              <a:rPr lang="fr-CH" dirty="0" smtClean="0"/>
              <a:t>a </a:t>
            </a:r>
            <a:r>
              <a:rPr lang="fr-CH" dirty="0"/>
              <a:t>convaincu. C’est pour cela que nous avions envie de vous faire partager cette expérience.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75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969B80-3342-4FB7-BE22-354CBE6E1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6600" b="1" dirty="0"/>
              <a:t>Fin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992E9B5-8A82-4D27-9C96-D8D86E732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36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C2E5E7-15DA-40BC-A3E6-7160D6E8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204186"/>
            <a:ext cx="9810604" cy="1162975"/>
          </a:xfrm>
        </p:spPr>
        <p:txBody>
          <a:bodyPr/>
          <a:lstStyle/>
          <a:p>
            <a:pPr algn="ctr"/>
            <a:r>
              <a:rPr lang="fr-CH" b="1" dirty="0"/>
              <a:t>L’apprentissage actif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BEC6AE5-6CF7-4A30-9CD5-850E378E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464816"/>
            <a:ext cx="9810604" cy="4789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400" dirty="0"/>
              <a:t>L’enfant </a:t>
            </a:r>
            <a:r>
              <a:rPr lang="fr-CH" sz="2400" dirty="0" smtClean="0"/>
              <a:t>a </a:t>
            </a:r>
            <a:r>
              <a:rPr lang="fr-CH" sz="2400" dirty="0"/>
              <a:t>besoin d’un environnement qui lui permette de jouer dans un contexte qui répond à ses envies, ses </a:t>
            </a:r>
            <a:r>
              <a:rPr lang="fr-CH" sz="2400" dirty="0" smtClean="0"/>
              <a:t>intérêts </a:t>
            </a:r>
            <a:r>
              <a:rPr lang="fr-CH" sz="2400" dirty="0"/>
              <a:t>et qui convienne à son niveau de développement pour </a:t>
            </a:r>
            <a:r>
              <a:rPr lang="fr-CH" sz="2400" dirty="0" smtClean="0"/>
              <a:t>évoluer harmonieusement</a:t>
            </a:r>
            <a:r>
              <a:rPr lang="fr-CH" sz="2400" dirty="0"/>
              <a:t>.</a:t>
            </a:r>
          </a:p>
          <a:p>
            <a:pPr marL="0" indent="0">
              <a:buNone/>
            </a:pPr>
            <a:r>
              <a:rPr lang="fr-CH" sz="2400" dirty="0"/>
              <a:t> </a:t>
            </a:r>
          </a:p>
          <a:p>
            <a:pPr marL="0" indent="0">
              <a:buNone/>
            </a:pPr>
            <a:r>
              <a:rPr lang="fr-CH" sz="2400" dirty="0"/>
              <a:t>L’aménagement de son espace de jeu aussi bien intérieur qu’extérieur est donc  primordial.</a:t>
            </a:r>
          </a:p>
          <a:p>
            <a:endParaRPr lang="fr-CH" dirty="0"/>
          </a:p>
          <a:p>
            <a:pPr marL="0" indent="0" algn="r">
              <a:buNone/>
            </a:pPr>
            <a:endParaRPr lang="fr-CH" dirty="0"/>
          </a:p>
          <a:p>
            <a:pPr marL="0" indent="0" algn="r">
              <a:buNone/>
            </a:pPr>
            <a:endParaRPr lang="fr-CH" dirty="0"/>
          </a:p>
          <a:p>
            <a:pPr marL="0" indent="0" algn="r">
              <a:buNone/>
            </a:pPr>
            <a:r>
              <a:rPr lang="fr-CH" sz="1600" i="1" dirty="0">
                <a:solidFill>
                  <a:srgbClr val="7030A0"/>
                </a:solidFill>
              </a:rPr>
              <a:t>« L’enfance est une période unique et </a:t>
            </a:r>
            <a:r>
              <a:rPr lang="fr-CH" sz="1600" i="1" dirty="0" smtClean="0">
                <a:solidFill>
                  <a:srgbClr val="7030A0"/>
                </a:solidFill>
              </a:rPr>
              <a:t>importante </a:t>
            </a:r>
            <a:r>
              <a:rPr lang="fr-CH" sz="1600" i="1" dirty="0">
                <a:solidFill>
                  <a:srgbClr val="7030A0"/>
                </a:solidFill>
              </a:rPr>
              <a:t>du cycle de la vie. Notre toute première responsabilité consiste à fournir un environnement sécuritaire, sain, enrichissant et plein d’affection aux </a:t>
            </a:r>
            <a:r>
              <a:rPr lang="fr-CH" sz="1600" i="1" dirty="0" smtClean="0">
                <a:solidFill>
                  <a:srgbClr val="7030A0"/>
                </a:solidFill>
              </a:rPr>
              <a:t>enfants.»</a:t>
            </a:r>
            <a:endParaRPr lang="fr-CH" sz="1600" i="1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fr-CH" sz="1600" i="1" dirty="0">
                <a:solidFill>
                  <a:srgbClr val="7030A0"/>
                </a:solidFill>
              </a:rPr>
              <a:t>Céline Poulin</a:t>
            </a:r>
          </a:p>
        </p:txBody>
      </p:sp>
    </p:spTree>
    <p:extLst>
      <p:ext uri="{BB962C8B-B14F-4D97-AF65-F5344CB8AC3E}">
        <p14:creationId xmlns:p14="http://schemas.microsoft.com/office/powerpoint/2010/main" val="17497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2880C6-24F1-4D20-87E8-19473456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Comment évaluer les coins </a:t>
            </a:r>
            <a:r>
              <a:rPr lang="fr-CH" dirty="0" smtClean="0"/>
              <a:t>mis </a:t>
            </a:r>
            <a:r>
              <a:rPr lang="fr-CH" dirty="0"/>
              <a:t>en place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92C6A4D-31F8-477E-9003-18A8EFB6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1800" dirty="0"/>
              <a:t>L’environnement </a:t>
            </a:r>
            <a:r>
              <a:rPr lang="fr-CH" sz="1800" dirty="0" smtClean="0"/>
              <a:t>permet-il </a:t>
            </a:r>
            <a:r>
              <a:rPr lang="fr-CH" sz="1800" dirty="0"/>
              <a:t>à l’éducatrice d’observer?</a:t>
            </a:r>
          </a:p>
          <a:p>
            <a:r>
              <a:rPr lang="fr-CH" sz="1800" dirty="0"/>
              <a:t>Les coins </a:t>
            </a:r>
            <a:r>
              <a:rPr lang="fr-CH" sz="1800" dirty="0" smtClean="0"/>
              <a:t>sont-ils </a:t>
            </a:r>
            <a:r>
              <a:rPr lang="fr-CH" sz="1800" dirty="0"/>
              <a:t>clairement délimités?</a:t>
            </a:r>
          </a:p>
          <a:p>
            <a:r>
              <a:rPr lang="fr-CH" sz="1800" dirty="0"/>
              <a:t>Les coins de </a:t>
            </a:r>
            <a:r>
              <a:rPr lang="fr-CH" sz="1800" dirty="0" smtClean="0"/>
              <a:t>jeu </a:t>
            </a:r>
            <a:r>
              <a:rPr lang="fr-CH" sz="1800" dirty="0"/>
              <a:t>répondent-ils aux besoins des enfants?</a:t>
            </a:r>
          </a:p>
          <a:p>
            <a:r>
              <a:rPr lang="fr-CH" sz="1800" dirty="0"/>
              <a:t>Le matériel </a:t>
            </a:r>
            <a:r>
              <a:rPr lang="fr-CH" sz="1800" dirty="0" smtClean="0"/>
              <a:t>mis </a:t>
            </a:r>
            <a:r>
              <a:rPr lang="fr-CH" sz="1800" dirty="0"/>
              <a:t>à disposition est-il facile à ranger pour les enfants et les </a:t>
            </a:r>
            <a:r>
              <a:rPr lang="fr-CH" sz="1800" dirty="0" smtClean="0"/>
              <a:t>adultes</a:t>
            </a:r>
            <a:r>
              <a:rPr lang="fr-CH" sz="1800" dirty="0"/>
              <a:t>?</a:t>
            </a:r>
          </a:p>
          <a:p>
            <a:r>
              <a:rPr lang="fr-CH" sz="1800" dirty="0"/>
              <a:t>Les jouets </a:t>
            </a:r>
            <a:r>
              <a:rPr lang="fr-CH" sz="1800" dirty="0" smtClean="0"/>
              <a:t>mis </a:t>
            </a:r>
            <a:r>
              <a:rPr lang="fr-CH" sz="1800" dirty="0"/>
              <a:t>à disposition sont-ils </a:t>
            </a:r>
            <a:r>
              <a:rPr lang="fr-CH" sz="1800" dirty="0" smtClean="0"/>
              <a:t>attrayants </a:t>
            </a:r>
            <a:r>
              <a:rPr lang="fr-CH" sz="1800" dirty="0"/>
              <a:t>pour les enfants?</a:t>
            </a:r>
          </a:p>
          <a:p>
            <a:r>
              <a:rPr lang="fr-CH" sz="1800" dirty="0"/>
              <a:t>La quantité du matériel </a:t>
            </a:r>
            <a:r>
              <a:rPr lang="fr-CH" sz="1800" dirty="0" smtClean="0"/>
              <a:t>mise </a:t>
            </a:r>
            <a:r>
              <a:rPr lang="fr-CH" sz="1800" dirty="0"/>
              <a:t>à disposition permet-elle aux enfants de jouer </a:t>
            </a:r>
            <a:r>
              <a:rPr lang="fr-CH" sz="1800" dirty="0" smtClean="0"/>
              <a:t>seuls </a:t>
            </a:r>
            <a:r>
              <a:rPr lang="fr-CH" sz="1800" dirty="0"/>
              <a:t>ou en </a:t>
            </a:r>
            <a:r>
              <a:rPr lang="fr-CH" sz="1800" dirty="0" smtClean="0"/>
              <a:t>petits groupes </a:t>
            </a:r>
            <a:r>
              <a:rPr lang="fr-CH" sz="1800" dirty="0"/>
              <a:t>et de ranger par eux-mêmes?</a:t>
            </a:r>
          </a:p>
          <a:p>
            <a:r>
              <a:rPr lang="fr-CH" sz="1800" dirty="0"/>
              <a:t>Le matériel à disposition est-il complémentaire?</a:t>
            </a:r>
          </a:p>
          <a:p>
            <a:r>
              <a:rPr lang="fr-CH" sz="1800" dirty="0"/>
              <a:t>Chaque coin suscite-t-il tous les domaines de </a:t>
            </a:r>
            <a:r>
              <a:rPr lang="fr-CH" sz="1800" dirty="0" smtClean="0"/>
              <a:t>développement (expériences clés)?</a:t>
            </a:r>
            <a:endParaRPr lang="fr-CH" sz="1800" dirty="0"/>
          </a:p>
          <a:p>
            <a:r>
              <a:rPr lang="fr-CH" sz="1800" dirty="0"/>
              <a:t>L’espace est-il agréable à </a:t>
            </a:r>
            <a:r>
              <a:rPr lang="fr-CH" sz="1800" dirty="0" smtClean="0"/>
              <a:t>circuler ? Facilement identifiables, adaptés </a:t>
            </a:r>
            <a:r>
              <a:rPr lang="fr-CH" sz="1800" dirty="0"/>
              <a:t>à </a:t>
            </a:r>
            <a:r>
              <a:rPr lang="fr-CH" sz="1800" dirty="0" smtClean="0"/>
              <a:t>l’âge </a:t>
            </a:r>
            <a:r>
              <a:rPr lang="fr-CH" sz="1800" dirty="0"/>
              <a:t>des enfants et </a:t>
            </a:r>
            <a:r>
              <a:rPr lang="fr-CH" sz="1800" dirty="0" smtClean="0"/>
              <a:t>sécuritaires ?</a:t>
            </a:r>
            <a:endParaRPr lang="fr-CH" sz="1800" dirty="0"/>
          </a:p>
          <a:p>
            <a:pPr marL="0" indent="0" algn="r">
              <a:buNone/>
            </a:pPr>
            <a:r>
              <a:rPr lang="fr-CH" sz="1800" i="1" dirty="0">
                <a:solidFill>
                  <a:srgbClr val="00B0F0"/>
                </a:solidFill>
              </a:rPr>
              <a:t>«Attention, n’oubliez pas les </a:t>
            </a:r>
            <a:r>
              <a:rPr lang="fr-CH" sz="1800" i="1" dirty="0" smtClean="0">
                <a:solidFill>
                  <a:srgbClr val="00B0F0"/>
                </a:solidFill>
              </a:rPr>
              <a:t>expériences </a:t>
            </a:r>
            <a:r>
              <a:rPr lang="fr-CH" sz="1800" i="1" dirty="0">
                <a:solidFill>
                  <a:srgbClr val="00B0F0"/>
                </a:solidFill>
              </a:rPr>
              <a:t>clés»</a:t>
            </a:r>
          </a:p>
          <a:p>
            <a:endParaRPr lang="fr-CH" dirty="0"/>
          </a:p>
          <a:p>
            <a:pPr algn="r"/>
            <a:endParaRPr lang="fr-CH" sz="1800" i="1" dirty="0"/>
          </a:p>
        </p:txBody>
      </p:sp>
    </p:spTree>
    <p:extLst>
      <p:ext uri="{BB962C8B-B14F-4D97-AF65-F5344CB8AC3E}">
        <p14:creationId xmlns:p14="http://schemas.microsoft.com/office/powerpoint/2010/main" val="38131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CE30FE-C504-47EF-B0E1-1FBFD97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/>
              <a:t>Le coin lecture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C25951B-8A8A-459E-A13A-5B427D058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Il doit : </a:t>
            </a:r>
          </a:p>
          <a:p>
            <a:r>
              <a:rPr lang="fr-CH" dirty="0" smtClean="0"/>
              <a:t>Rendre </a:t>
            </a:r>
            <a:r>
              <a:rPr lang="fr-CH" dirty="0"/>
              <a:t>accessible le monde des histoires aux enfants. </a:t>
            </a:r>
          </a:p>
          <a:p>
            <a:r>
              <a:rPr lang="fr-CH" dirty="0"/>
              <a:t>Leur donner envie de prendre et de manipuler les livres. </a:t>
            </a:r>
          </a:p>
          <a:p>
            <a:r>
              <a:rPr lang="fr-CH" dirty="0"/>
              <a:t>Permettre aux enfants de jouer avec les mots, les lettres, les chiffres.</a:t>
            </a:r>
          </a:p>
          <a:p>
            <a:r>
              <a:rPr lang="fr-CH" dirty="0" smtClean="0"/>
              <a:t>Permettre à l’enfant de se </a:t>
            </a:r>
            <a:r>
              <a:rPr lang="fr-CH" dirty="0"/>
              <a:t>retrouver en </a:t>
            </a:r>
            <a:r>
              <a:rPr lang="fr-CH" dirty="0" smtClean="0"/>
              <a:t>toute </a:t>
            </a:r>
            <a:r>
              <a:rPr lang="fr-CH" dirty="0"/>
              <a:t>intimité avec lui-même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03667C7-3354-44D4-B77B-AC4474249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228850"/>
            <a:ext cx="5016943" cy="4057649"/>
          </a:xfrm>
        </p:spPr>
        <p:txBody>
          <a:bodyPr/>
          <a:lstStyle/>
          <a:p>
            <a:r>
              <a:rPr lang="fr-CH" dirty="0"/>
              <a:t>E</a:t>
            </a:r>
            <a:r>
              <a:rPr lang="fr-CH" dirty="0" smtClean="0"/>
              <a:t>tre </a:t>
            </a:r>
            <a:r>
              <a:rPr lang="fr-CH" dirty="0"/>
              <a:t>confortable, attrayant et reposant</a:t>
            </a:r>
            <a:r>
              <a:rPr lang="fr-CH" dirty="0" smtClean="0"/>
              <a:t>.</a:t>
            </a:r>
          </a:p>
          <a:p>
            <a:r>
              <a:rPr lang="fr-CH" dirty="0" smtClean="0"/>
              <a:t>Etre un </a:t>
            </a:r>
            <a:r>
              <a:rPr lang="fr-CH" dirty="0"/>
              <a:t>petit espace pouvant accueillir deux ou trois enfants.</a:t>
            </a:r>
          </a:p>
          <a:p>
            <a:r>
              <a:rPr lang="fr-CH" dirty="0" smtClean="0"/>
              <a:t>Permettre aux enfants de s’asseoir </a:t>
            </a:r>
            <a:r>
              <a:rPr lang="fr-CH" dirty="0"/>
              <a:t>confortablement et avoir un éclairage suffisant pour </a:t>
            </a:r>
            <a:r>
              <a:rPr lang="fr-CH" dirty="0" smtClean="0"/>
              <a:t>leur </a:t>
            </a:r>
            <a:r>
              <a:rPr lang="fr-CH" dirty="0"/>
              <a:t>permettre de lire.</a:t>
            </a:r>
          </a:p>
        </p:txBody>
      </p:sp>
    </p:spTree>
    <p:extLst>
      <p:ext uri="{BB962C8B-B14F-4D97-AF65-F5344CB8AC3E}">
        <p14:creationId xmlns:p14="http://schemas.microsoft.com/office/powerpoint/2010/main" val="35265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50A0D2E-11D2-4EB9-AF4E-3C8B04DDC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CH"/>
              <a:t>intérieur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8B53422-08A5-4228-BD7E-D4C7C4A7CB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fr-CH" dirty="0"/>
              <a:t>Une bibliothèque, une lampe, des peluches, des marionnettes, des revus, des livres, de la </a:t>
            </a:r>
            <a:r>
              <a:rPr lang="fr-CH" dirty="0" smtClean="0"/>
              <a:t>musique…</a:t>
            </a:r>
            <a:endParaRPr lang="fr-CH" dirty="0"/>
          </a:p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521C5B3-C958-4342-96C3-B40B8B924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E37308-1176-4A4D-B8E8-66CE1EF5CA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r>
              <a:rPr lang="fr-CH" dirty="0"/>
              <a:t>Une </a:t>
            </a:r>
            <a:r>
              <a:rPr lang="fr-CH" dirty="0" smtClean="0"/>
              <a:t>tente</a:t>
            </a:r>
            <a:r>
              <a:rPr lang="fr-CH" dirty="0"/>
              <a:t>, des </a:t>
            </a:r>
            <a:r>
              <a:rPr lang="fr-CH" dirty="0" smtClean="0"/>
              <a:t>cousins, </a:t>
            </a:r>
            <a:r>
              <a:rPr lang="fr-CH" dirty="0"/>
              <a:t>un tapis, des chaises, des livres, des marionnettes…</a:t>
            </a:r>
          </a:p>
          <a:p>
            <a:endParaRPr lang="fr-CH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99C30678-3086-44D3-B7B8-BAC09131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28" name="Image 27" descr="Une image contenant intérieur&#10;&#10;Description générée automatiquement">
            <a:extLst>
              <a:ext uri="{FF2B5EF4-FFF2-40B4-BE49-F238E27FC236}">
                <a16:creationId xmlns="" xmlns:a16="http://schemas.microsoft.com/office/drawing/2014/main" id="{B8C355E9-50C0-4FF1-9FDA-BF3047FC5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7" y="4139324"/>
            <a:ext cx="2698043" cy="2023532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="" xmlns:a16="http://schemas.microsoft.com/office/drawing/2014/main" id="{6ED6BD11-01E9-4CE5-8957-5382726E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90" y="3690980"/>
            <a:ext cx="2096880" cy="29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lume\Desktop\archives\Année 2018-2019\Photos enfant\DSC_1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4542608"/>
            <a:ext cx="3267722" cy="21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 descr="Une image contenant arbre, extérieur, enfant, terrain&#10;&#10;Description générée automatiquement">
            <a:extLst>
              <a:ext uri="{FF2B5EF4-FFF2-40B4-BE49-F238E27FC236}">
                <a16:creationId xmlns="" xmlns:a16="http://schemas.microsoft.com/office/drawing/2014/main" id="{E52540D9-31CD-418F-9032-C856D95934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84" y="3904433"/>
            <a:ext cx="2950850" cy="19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39E437-3EAD-4A82-AB60-203722CA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imitation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2A81F58-C31E-4FE7-8257-D768D9AAAE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Il doit </a:t>
            </a:r>
            <a:r>
              <a:rPr lang="fr-CH" dirty="0" smtClean="0"/>
              <a:t>:</a:t>
            </a:r>
          </a:p>
          <a:p>
            <a:r>
              <a:rPr lang="fr-CH" dirty="0"/>
              <a:t>R</a:t>
            </a:r>
            <a:r>
              <a:rPr lang="fr-CH" dirty="0" smtClean="0"/>
              <a:t>eprésenter </a:t>
            </a:r>
            <a:r>
              <a:rPr lang="fr-CH" dirty="0"/>
              <a:t>le monde.</a:t>
            </a:r>
          </a:p>
          <a:p>
            <a:r>
              <a:rPr lang="fr-CH" dirty="0" smtClean="0"/>
              <a:t>Permettre </a:t>
            </a:r>
            <a:r>
              <a:rPr lang="fr-CH" dirty="0"/>
              <a:t>à l’enfant </a:t>
            </a:r>
            <a:r>
              <a:rPr lang="fr-CH" dirty="0" smtClean="0"/>
              <a:t>d’imiter, </a:t>
            </a:r>
            <a:r>
              <a:rPr lang="fr-CH" dirty="0"/>
              <a:t>répondre </a:t>
            </a:r>
            <a:r>
              <a:rPr lang="fr-CH" dirty="0" smtClean="0"/>
              <a:t>à son besoin </a:t>
            </a:r>
            <a:r>
              <a:rPr lang="fr-CH" dirty="0"/>
              <a:t>de faire semblant.</a:t>
            </a:r>
          </a:p>
          <a:p>
            <a:r>
              <a:rPr lang="fr-CH" dirty="0" smtClean="0"/>
              <a:t>Permettre </a:t>
            </a:r>
            <a:r>
              <a:rPr lang="fr-CH" dirty="0"/>
              <a:t>de faire des jeux de rôle.</a:t>
            </a:r>
          </a:p>
          <a:p>
            <a:r>
              <a:rPr lang="fr-CH" dirty="0" smtClean="0"/>
              <a:t>Permettre </a:t>
            </a:r>
            <a:r>
              <a:rPr lang="fr-CH" dirty="0"/>
              <a:t>d’interagir avec les autres.</a:t>
            </a:r>
          </a:p>
          <a:p>
            <a:r>
              <a:rPr lang="fr-CH" dirty="0" smtClean="0"/>
              <a:t>Permettre </a:t>
            </a:r>
            <a:r>
              <a:rPr lang="fr-CH" dirty="0"/>
              <a:t>de reproduire des </a:t>
            </a:r>
            <a:r>
              <a:rPr lang="fr-CH" dirty="0" smtClean="0"/>
              <a:t>situations </a:t>
            </a:r>
            <a:r>
              <a:rPr lang="fr-CH" dirty="0"/>
              <a:t>de la vie quotidienne.</a:t>
            </a:r>
          </a:p>
          <a:p>
            <a:r>
              <a:rPr lang="fr-CH" dirty="0" smtClean="0"/>
              <a:t>Permettre à tous </a:t>
            </a:r>
            <a:r>
              <a:rPr lang="fr-CH" dirty="0"/>
              <a:t>les scénarios </a:t>
            </a:r>
            <a:r>
              <a:rPr lang="fr-CH" dirty="0" smtClean="0"/>
              <a:t>d’y prendre </a:t>
            </a:r>
            <a:r>
              <a:rPr lang="fr-CH" dirty="0"/>
              <a:t>vie et </a:t>
            </a:r>
            <a:r>
              <a:rPr lang="fr-CH" dirty="0" smtClean="0"/>
              <a:t>donner </a:t>
            </a:r>
            <a:r>
              <a:rPr lang="fr-CH" dirty="0"/>
              <a:t>un sens au monde qui </a:t>
            </a:r>
            <a:r>
              <a:rPr lang="fr-CH" dirty="0" smtClean="0"/>
              <a:t>entoure l’enfant.</a:t>
            </a:r>
            <a:endParaRPr lang="fr-CH" dirty="0"/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CCAFC12-CD68-4AF7-AD45-3E075175D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133600"/>
            <a:ext cx="5016943" cy="4152899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Contenir des </a:t>
            </a:r>
            <a:r>
              <a:rPr lang="fr-CH" dirty="0"/>
              <a:t>accessoires pour provoquer les jeux d’imitation </a:t>
            </a:r>
            <a:r>
              <a:rPr lang="fr-CH" dirty="0" smtClean="0"/>
              <a:t>correspondant </a:t>
            </a:r>
            <a:r>
              <a:rPr lang="fr-CH" dirty="0"/>
              <a:t>à l’âge des enfants.</a:t>
            </a:r>
          </a:p>
        </p:txBody>
      </p:sp>
    </p:spTree>
    <p:extLst>
      <p:ext uri="{BB962C8B-B14F-4D97-AF65-F5344CB8AC3E}">
        <p14:creationId xmlns:p14="http://schemas.microsoft.com/office/powerpoint/2010/main" val="32110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1FEFAD24-CCB9-4322-8BD7-7AA5DDA66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fr-CH" dirty="0"/>
              <a:t>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99EB581-6F26-458B-81B1-261DB10D64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/>
              <a:t>Vaisselle, aliments, poupées, lits de poupées, déguisements, meuble de cuisine……</a:t>
            </a:r>
          </a:p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FD33E9B-F5F0-4498-8551-2D4CB701F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fr-CH" dirty="0"/>
              <a:t>extérieur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EFEA820-70BE-40BB-AFBA-6942A28B0E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H" dirty="0"/>
              <a:t>Petite maison, déguisements, cuisinière…</a:t>
            </a: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05CB74FE-2131-4A76-A9D3-5986D3D4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Ce que l’on peut y trouver!!!</a:t>
            </a:r>
          </a:p>
        </p:txBody>
      </p:sp>
      <p:pic>
        <p:nvPicPr>
          <p:cNvPr id="10" name="Image 9" descr="Une image contenant extérieur&#10;&#10;Description générée automatiquement">
            <a:extLst>
              <a:ext uri="{FF2B5EF4-FFF2-40B4-BE49-F238E27FC236}">
                <a16:creationId xmlns="" xmlns:a16="http://schemas.microsoft.com/office/drawing/2014/main" id="{ABA584D4-C37B-4D09-ACB6-CDAABFBF5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12" y="4531994"/>
            <a:ext cx="2910960" cy="1935479"/>
          </a:xfrm>
          <a:prstGeom prst="rect">
            <a:avLst/>
          </a:prstGeom>
        </p:spPr>
      </p:pic>
      <p:pic>
        <p:nvPicPr>
          <p:cNvPr id="12" name="Image 11" descr="Une image contenant enfant, personne, petit, fille&#10;&#10;Description générée automatiquement">
            <a:extLst>
              <a:ext uri="{FF2B5EF4-FFF2-40B4-BE49-F238E27FC236}">
                <a16:creationId xmlns="" xmlns:a16="http://schemas.microsoft.com/office/drawing/2014/main" id="{6384A4BC-A28D-4C33-9A2D-9776B297B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22" y="3596644"/>
            <a:ext cx="2537454" cy="1903090"/>
          </a:xfrm>
          <a:prstGeom prst="rect">
            <a:avLst/>
          </a:prstGeom>
        </p:spPr>
      </p:pic>
      <p:pic>
        <p:nvPicPr>
          <p:cNvPr id="14" name="Image 13" descr="Une image contenant personne, petit, jeune&#10;&#10;Description générée automatiquement">
            <a:extLst>
              <a:ext uri="{FF2B5EF4-FFF2-40B4-BE49-F238E27FC236}">
                <a16:creationId xmlns="" xmlns:a16="http://schemas.microsoft.com/office/drawing/2014/main" id="{AF135510-C0F9-4097-9A06-5434184C9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94" y="4886901"/>
            <a:ext cx="2629281" cy="1748192"/>
          </a:xfrm>
          <a:prstGeom prst="rect">
            <a:avLst/>
          </a:prstGeom>
        </p:spPr>
      </p:pic>
      <p:pic>
        <p:nvPicPr>
          <p:cNvPr id="6148" name="Picture 4" descr="C:\Users\Plume\Desktop\archives\Année 2018-2019\Photos enfant\DSC_1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787" y="4246619"/>
            <a:ext cx="2857584" cy="18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lume\Desktop\archives\Année 2018-2019\Photos enfant\DSC_1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8" y="3990817"/>
            <a:ext cx="3237807" cy="21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077317-A51B-464D-92B7-CC84DE1C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Le coin blocs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674A834-4C44-43A6-B3C1-97427F0CF6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Il doit </a:t>
            </a:r>
            <a:r>
              <a:rPr lang="fr-CH" dirty="0" smtClean="0"/>
              <a:t>:</a:t>
            </a:r>
          </a:p>
          <a:p>
            <a:r>
              <a:rPr lang="fr-CH" dirty="0" smtClean="0"/>
              <a:t>Répondre </a:t>
            </a:r>
            <a:r>
              <a:rPr lang="fr-CH" dirty="0"/>
              <a:t>aux besoins de construire et de détruire.</a:t>
            </a:r>
          </a:p>
          <a:p>
            <a:r>
              <a:rPr lang="fr-CH" dirty="0" smtClean="0"/>
              <a:t>Permettre </a:t>
            </a:r>
            <a:r>
              <a:rPr lang="fr-CH" dirty="0"/>
              <a:t>d’encastrer et de faire </a:t>
            </a:r>
            <a:r>
              <a:rPr lang="fr-CH" dirty="0" smtClean="0"/>
              <a:t>rouler</a:t>
            </a:r>
            <a:r>
              <a:rPr lang="fr-CH" dirty="0"/>
              <a:t>.</a:t>
            </a:r>
          </a:p>
          <a:p>
            <a:r>
              <a:rPr lang="fr-CH" dirty="0" smtClean="0"/>
              <a:t>Permettre </a:t>
            </a:r>
            <a:r>
              <a:rPr lang="fr-CH" dirty="0"/>
              <a:t>d’empiler et d’assembler.</a:t>
            </a:r>
          </a:p>
          <a:p>
            <a:r>
              <a:rPr lang="fr-CH" dirty="0" smtClean="0"/>
              <a:t>Permettre </a:t>
            </a:r>
            <a:r>
              <a:rPr lang="fr-CH" dirty="0"/>
              <a:t>de se représenter le monde.</a:t>
            </a:r>
          </a:p>
          <a:p>
            <a:r>
              <a:rPr lang="fr-CH" dirty="0" smtClean="0"/>
              <a:t>Permettre </a:t>
            </a:r>
            <a:r>
              <a:rPr lang="fr-CH" dirty="0"/>
              <a:t>aux enfants d’interagir avec ses paires.</a:t>
            </a:r>
          </a:p>
          <a:p>
            <a:r>
              <a:rPr lang="fr-CH" dirty="0" smtClean="0"/>
              <a:t>S’effectuer </a:t>
            </a:r>
            <a:r>
              <a:rPr lang="fr-CH" dirty="0"/>
              <a:t>au sol, il faut donc prévoir une zone qui absorbe les bruit (tapis, grand carton…).</a:t>
            </a:r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52789BC-B90A-4AF7-996F-6443374A3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190750"/>
            <a:ext cx="5016943" cy="4095749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Etre </a:t>
            </a:r>
            <a:r>
              <a:rPr lang="fr-CH" dirty="0"/>
              <a:t>suffisamment grand pour que l’enfant puisse jouer librement avec tout </a:t>
            </a:r>
            <a:r>
              <a:rPr lang="fr-CH" dirty="0" smtClean="0"/>
              <a:t>son </a:t>
            </a:r>
            <a:r>
              <a:rPr lang="fr-CH" dirty="0"/>
              <a:t>corps.</a:t>
            </a:r>
          </a:p>
        </p:txBody>
      </p:sp>
    </p:spTree>
    <p:extLst>
      <p:ext uri="{BB962C8B-B14F-4D97-AF65-F5344CB8AC3E}">
        <p14:creationId xmlns:p14="http://schemas.microsoft.com/office/powerpoint/2010/main" val="42241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1C3231"/>
      </a:dk2>
      <a:lt2>
        <a:srgbClr val="E5E2E8"/>
      </a:lt2>
      <a:accent1>
        <a:srgbClr val="71B13D"/>
      </a:accent1>
      <a:accent2>
        <a:srgbClr val="99A938"/>
      </a:accent2>
      <a:accent3>
        <a:srgbClr val="C29A31"/>
      </a:accent3>
      <a:accent4>
        <a:srgbClr val="EB7E4E"/>
      </a:accent4>
      <a:accent5>
        <a:srgbClr val="EE6E7C"/>
      </a:accent5>
      <a:accent6>
        <a:srgbClr val="EB4EA1"/>
      </a:accent6>
      <a:hlink>
        <a:srgbClr val="9069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1371</Words>
  <Application>Microsoft Office PowerPoint</Application>
  <PresentationFormat>Personnalisé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ArchiveVTI</vt:lpstr>
      <vt:lpstr>LES COINS DE JEU DANS JOUER C’EST MAGIQUE</vt:lpstr>
      <vt:lpstr>Les coins jouer c’est magique à l’extérieur comme à l’intérieur.</vt:lpstr>
      <vt:lpstr>L’apprentissage actif</vt:lpstr>
      <vt:lpstr>Comment évaluer les coins mis en place</vt:lpstr>
      <vt:lpstr>Le coin lecture</vt:lpstr>
      <vt:lpstr>Ce que l’on peut y trouver!!!</vt:lpstr>
      <vt:lpstr>Le coin imitation</vt:lpstr>
      <vt:lpstr>Ce que l’on peut y trouver!!!</vt:lpstr>
      <vt:lpstr>Le coin blocs</vt:lpstr>
      <vt:lpstr>Ce que l’on peut y trouver!!!</vt:lpstr>
      <vt:lpstr>Le coin moteur</vt:lpstr>
      <vt:lpstr>Ce que l’on peut y trouver!!!</vt:lpstr>
      <vt:lpstr>Le coin eau et sable</vt:lpstr>
      <vt:lpstr>Ce que l’on peut y trouver!!!</vt:lpstr>
      <vt:lpstr>Le coin jeux sur table</vt:lpstr>
      <vt:lpstr>Ce que l’on peut y trouver!!!</vt:lpstr>
      <vt:lpstr>Le coin des arts</vt:lpstr>
      <vt:lpstr>Ce que l’on peut y trouver!!!</vt:lpstr>
      <vt:lpstr>Comment délimiter les coins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COINS DE JEU DANS JOUER C’EST MAGIQUE</dc:title>
  <dc:creator>Charlotte Joliat</dc:creator>
  <cp:lastModifiedBy>Garderie Plume</cp:lastModifiedBy>
  <cp:revision>24</cp:revision>
  <dcterms:created xsi:type="dcterms:W3CDTF">2021-08-01T05:53:50Z</dcterms:created>
  <dcterms:modified xsi:type="dcterms:W3CDTF">2021-09-17T10:58:22Z</dcterms:modified>
</cp:coreProperties>
</file>