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14" r:id="rId3"/>
    <p:sldId id="289" r:id="rId4"/>
    <p:sldId id="258" r:id="rId5"/>
    <p:sldId id="257" r:id="rId6"/>
    <p:sldId id="296" r:id="rId7"/>
    <p:sldId id="297" r:id="rId8"/>
    <p:sldId id="298" r:id="rId9"/>
    <p:sldId id="299" r:id="rId10"/>
    <p:sldId id="301" r:id="rId11"/>
    <p:sldId id="302" r:id="rId12"/>
    <p:sldId id="303" r:id="rId13"/>
    <p:sldId id="307" r:id="rId14"/>
    <p:sldId id="287" r:id="rId15"/>
    <p:sldId id="288" r:id="rId16"/>
    <p:sldId id="304" r:id="rId17"/>
    <p:sldId id="309" r:id="rId18"/>
    <p:sldId id="313" r:id="rId19"/>
    <p:sldId id="311" r:id="rId20"/>
    <p:sldId id="310" r:id="rId21"/>
    <p:sldId id="308" r:id="rId22"/>
    <p:sldId id="290" r:id="rId23"/>
    <p:sldId id="272" r:id="rId24"/>
    <p:sldId id="291" r:id="rId25"/>
    <p:sldId id="259" r:id="rId26"/>
    <p:sldId id="260" r:id="rId27"/>
    <p:sldId id="262" r:id="rId28"/>
    <p:sldId id="263" r:id="rId29"/>
    <p:sldId id="266" r:id="rId30"/>
    <p:sldId id="269" r:id="rId31"/>
    <p:sldId id="320" r:id="rId32"/>
    <p:sldId id="270" r:id="rId33"/>
    <p:sldId id="271" r:id="rId34"/>
    <p:sldId id="306" r:id="rId35"/>
    <p:sldId id="264" r:id="rId36"/>
    <p:sldId id="293" r:id="rId37"/>
    <p:sldId id="315" r:id="rId38"/>
    <p:sldId id="273" r:id="rId39"/>
    <p:sldId id="265" r:id="rId40"/>
    <p:sldId id="317" r:id="rId41"/>
    <p:sldId id="316" r:id="rId42"/>
    <p:sldId id="318" r:id="rId43"/>
    <p:sldId id="319" r:id="rId44"/>
    <p:sldId id="286" r:id="rId45"/>
    <p:sldId id="278" r:id="rId46"/>
    <p:sldId id="279" r:id="rId47"/>
    <p:sldId id="285" r:id="rId48"/>
    <p:sldId id="267" r:id="rId49"/>
    <p:sldId id="280" r:id="rId50"/>
    <p:sldId id="292" r:id="rId5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ouché Canellini" initials="AC" lastIdx="4" clrIdx="0">
    <p:extLst>
      <p:ext uri="{19B8F6BF-5375-455C-9EA6-DF929625EA0E}">
        <p15:presenceInfo xmlns:p15="http://schemas.microsoft.com/office/powerpoint/2012/main" userId="8c5ea2ec1595895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EF9F18-2ED0-47E1-96F4-6E3C3CB242D8}" v="163" dt="2021-02-23T17:40:27.9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58" autoAdjust="0"/>
    <p:restoredTop sz="79622" autoAdjust="0"/>
  </p:normalViewPr>
  <p:slideViewPr>
    <p:cSldViewPr snapToGrid="0">
      <p:cViewPr varScale="1">
        <p:scale>
          <a:sx n="53" d="100"/>
          <a:sy n="53" d="100"/>
        </p:scale>
        <p:origin x="652" y="4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4" Type="http://schemas.openxmlformats.org/officeDocument/2006/relationships/image" Target="../media/image41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4" Type="http://schemas.openxmlformats.org/officeDocument/2006/relationships/image" Target="../media/image4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952DBC-3AB4-494D-903E-9E033AED2365}" type="doc">
      <dgm:prSet loTypeId="urn:microsoft.com/office/officeart/2008/layout/LinedList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fr-CH"/>
        </a:p>
      </dgm:t>
    </dgm:pt>
    <dgm:pt modelId="{CF49A74F-CE56-4E40-B530-B44563F015C4}">
      <dgm:prSet phldrT="[Texte]"/>
      <dgm:spPr/>
      <dgm:t>
        <a:bodyPr/>
        <a:lstStyle/>
        <a:p>
          <a:r>
            <a:rPr lang="fr-CH" dirty="0"/>
            <a:t>Chez soi</a:t>
          </a:r>
        </a:p>
      </dgm:t>
    </dgm:pt>
    <dgm:pt modelId="{F4F93BAB-947F-48CE-9CD1-6EE9D238AAAF}" type="parTrans" cxnId="{90EAFE1B-26D7-4B91-95A6-7ED55A3E611A}">
      <dgm:prSet/>
      <dgm:spPr/>
      <dgm:t>
        <a:bodyPr/>
        <a:lstStyle/>
        <a:p>
          <a:endParaRPr lang="fr-CH"/>
        </a:p>
      </dgm:t>
    </dgm:pt>
    <dgm:pt modelId="{B442E4B4-86F8-4403-8186-453700688515}" type="sibTrans" cxnId="{90EAFE1B-26D7-4B91-95A6-7ED55A3E611A}">
      <dgm:prSet/>
      <dgm:spPr/>
      <dgm:t>
        <a:bodyPr/>
        <a:lstStyle/>
        <a:p>
          <a:endParaRPr lang="fr-CH"/>
        </a:p>
      </dgm:t>
    </dgm:pt>
    <dgm:pt modelId="{FCC9AB34-25EC-40DF-B89E-B334CF84C1AB}">
      <dgm:prSet phldrT="[Texte]"/>
      <dgm:spPr/>
      <dgm:t>
        <a:bodyPr/>
        <a:lstStyle/>
        <a:p>
          <a:r>
            <a:rPr lang="fr-CH" dirty="0"/>
            <a:t>Ressentir </a:t>
          </a:r>
        </a:p>
      </dgm:t>
    </dgm:pt>
    <dgm:pt modelId="{0AE98EE5-8DD4-4B83-9FEE-5E8C0795DD1F}" type="parTrans" cxnId="{16EC0746-B987-4955-A2E3-AC273E3B0729}">
      <dgm:prSet/>
      <dgm:spPr/>
      <dgm:t>
        <a:bodyPr/>
        <a:lstStyle/>
        <a:p>
          <a:endParaRPr lang="fr-CH"/>
        </a:p>
      </dgm:t>
    </dgm:pt>
    <dgm:pt modelId="{3F51C2E5-0314-4F93-AF8F-8DD42983F80F}" type="sibTrans" cxnId="{16EC0746-B987-4955-A2E3-AC273E3B0729}">
      <dgm:prSet/>
      <dgm:spPr/>
      <dgm:t>
        <a:bodyPr/>
        <a:lstStyle/>
        <a:p>
          <a:endParaRPr lang="fr-CH"/>
        </a:p>
      </dgm:t>
    </dgm:pt>
    <dgm:pt modelId="{18814525-A202-4013-B3C0-7BEE3E04973A}">
      <dgm:prSet phldrT="[Texte]"/>
      <dgm:spPr/>
      <dgm:t>
        <a:bodyPr/>
        <a:lstStyle/>
        <a:p>
          <a:r>
            <a:rPr lang="fr-CH" dirty="0"/>
            <a:t>Identifier</a:t>
          </a:r>
        </a:p>
      </dgm:t>
    </dgm:pt>
    <dgm:pt modelId="{29394053-0497-4D64-AC52-C47374D041C2}" type="parTrans" cxnId="{8B805AB1-E76F-4363-9309-CDA8543F48BD}">
      <dgm:prSet/>
      <dgm:spPr/>
      <dgm:t>
        <a:bodyPr/>
        <a:lstStyle/>
        <a:p>
          <a:endParaRPr lang="fr-CH"/>
        </a:p>
      </dgm:t>
    </dgm:pt>
    <dgm:pt modelId="{1489FD74-1C3F-455D-8991-6104ECE8E20D}" type="sibTrans" cxnId="{8B805AB1-E76F-4363-9309-CDA8543F48BD}">
      <dgm:prSet/>
      <dgm:spPr/>
      <dgm:t>
        <a:bodyPr/>
        <a:lstStyle/>
        <a:p>
          <a:endParaRPr lang="fr-CH"/>
        </a:p>
      </dgm:t>
    </dgm:pt>
    <dgm:pt modelId="{9A4B067E-D9DD-4F6D-8EA8-CDC18F93CE31}">
      <dgm:prSet phldrT="[Texte]"/>
      <dgm:spPr/>
      <dgm:t>
        <a:bodyPr/>
        <a:lstStyle/>
        <a:p>
          <a:r>
            <a:rPr lang="fr-CH" dirty="0"/>
            <a:t>Chez les autres</a:t>
          </a:r>
        </a:p>
      </dgm:t>
    </dgm:pt>
    <dgm:pt modelId="{AE1142AB-317E-4195-817F-D7A6C0FDD439}" type="parTrans" cxnId="{9E161698-FB68-4089-B9C1-970157033392}">
      <dgm:prSet/>
      <dgm:spPr/>
      <dgm:t>
        <a:bodyPr/>
        <a:lstStyle/>
        <a:p>
          <a:endParaRPr lang="fr-CH"/>
        </a:p>
      </dgm:t>
    </dgm:pt>
    <dgm:pt modelId="{E4825253-06BC-4003-84A9-B7FC20308E1B}" type="sibTrans" cxnId="{9E161698-FB68-4089-B9C1-970157033392}">
      <dgm:prSet/>
      <dgm:spPr/>
      <dgm:t>
        <a:bodyPr/>
        <a:lstStyle/>
        <a:p>
          <a:endParaRPr lang="fr-CH"/>
        </a:p>
      </dgm:t>
    </dgm:pt>
    <dgm:pt modelId="{A6825EEF-CE40-435B-ADD2-DBB5F28BD2BF}">
      <dgm:prSet phldrT="[Texte]"/>
      <dgm:spPr/>
      <dgm:t>
        <a:bodyPr/>
        <a:lstStyle/>
        <a:p>
          <a:r>
            <a:rPr lang="fr-CH" dirty="0"/>
            <a:t>Reconnaître</a:t>
          </a:r>
        </a:p>
      </dgm:t>
    </dgm:pt>
    <dgm:pt modelId="{BC591810-E398-4648-8FF9-6A6822F09A72}" type="parTrans" cxnId="{EE0D54F2-3D38-400A-9E22-E7029368431E}">
      <dgm:prSet/>
      <dgm:spPr/>
      <dgm:t>
        <a:bodyPr/>
        <a:lstStyle/>
        <a:p>
          <a:endParaRPr lang="fr-CH"/>
        </a:p>
      </dgm:t>
    </dgm:pt>
    <dgm:pt modelId="{5D34642A-FF85-44F1-9F7E-A984EDB8B40B}" type="sibTrans" cxnId="{EE0D54F2-3D38-400A-9E22-E7029368431E}">
      <dgm:prSet/>
      <dgm:spPr/>
      <dgm:t>
        <a:bodyPr/>
        <a:lstStyle/>
        <a:p>
          <a:endParaRPr lang="fr-CH"/>
        </a:p>
      </dgm:t>
    </dgm:pt>
    <dgm:pt modelId="{D2D470FE-4E9F-4CD1-BB3D-B0C3135CD4F1}">
      <dgm:prSet/>
      <dgm:spPr/>
      <dgm:t>
        <a:bodyPr/>
        <a:lstStyle/>
        <a:p>
          <a:r>
            <a:rPr lang="fr-CH"/>
            <a:t>Comprendre </a:t>
          </a:r>
          <a:endParaRPr lang="fr-CH" dirty="0"/>
        </a:p>
      </dgm:t>
    </dgm:pt>
    <dgm:pt modelId="{FAD59C65-0BE4-4E86-8B41-E1589FB9A055}" type="parTrans" cxnId="{8C93B048-C68B-4AAB-96AC-E3AFCC0F778A}">
      <dgm:prSet/>
      <dgm:spPr/>
      <dgm:t>
        <a:bodyPr/>
        <a:lstStyle/>
        <a:p>
          <a:endParaRPr lang="fr-CH"/>
        </a:p>
      </dgm:t>
    </dgm:pt>
    <dgm:pt modelId="{CDB72534-1424-4DBC-9848-A4BB7F62C3E0}" type="sibTrans" cxnId="{8C93B048-C68B-4AAB-96AC-E3AFCC0F778A}">
      <dgm:prSet/>
      <dgm:spPr/>
      <dgm:t>
        <a:bodyPr/>
        <a:lstStyle/>
        <a:p>
          <a:endParaRPr lang="fr-CH"/>
        </a:p>
      </dgm:t>
    </dgm:pt>
    <dgm:pt modelId="{0459B3E3-BDD9-4418-8470-E561F62F7B79}">
      <dgm:prSet/>
      <dgm:spPr/>
      <dgm:t>
        <a:bodyPr/>
        <a:lstStyle/>
        <a:p>
          <a:r>
            <a:rPr lang="fr-CH"/>
            <a:t>Exprimer </a:t>
          </a:r>
          <a:endParaRPr lang="fr-CH" dirty="0"/>
        </a:p>
      </dgm:t>
    </dgm:pt>
    <dgm:pt modelId="{93434562-1D8C-4A42-83F1-51CDF43424BB}" type="parTrans" cxnId="{792302E2-0092-460F-8EE5-EC6DCC985A86}">
      <dgm:prSet/>
      <dgm:spPr/>
      <dgm:t>
        <a:bodyPr/>
        <a:lstStyle/>
        <a:p>
          <a:endParaRPr lang="fr-CH"/>
        </a:p>
      </dgm:t>
    </dgm:pt>
    <dgm:pt modelId="{91741914-A5FE-4AF7-BD96-C9B528B4622F}" type="sibTrans" cxnId="{792302E2-0092-460F-8EE5-EC6DCC985A86}">
      <dgm:prSet/>
      <dgm:spPr/>
      <dgm:t>
        <a:bodyPr/>
        <a:lstStyle/>
        <a:p>
          <a:endParaRPr lang="fr-CH"/>
        </a:p>
      </dgm:t>
    </dgm:pt>
    <dgm:pt modelId="{42A3C04B-D092-4804-A740-1C1A79BC384E}">
      <dgm:prSet phldrT="[Texte]"/>
      <dgm:spPr/>
      <dgm:t>
        <a:bodyPr/>
        <a:lstStyle/>
        <a:p>
          <a:r>
            <a:rPr lang="fr-CH" dirty="0"/>
            <a:t>Comprendre</a:t>
          </a:r>
        </a:p>
      </dgm:t>
    </dgm:pt>
    <dgm:pt modelId="{7A6425BE-8B7A-46FC-A949-57C671C7F451}" type="sibTrans" cxnId="{1E15394D-3940-4417-9FB2-FDE90794DA2C}">
      <dgm:prSet/>
      <dgm:spPr/>
      <dgm:t>
        <a:bodyPr/>
        <a:lstStyle/>
        <a:p>
          <a:endParaRPr lang="fr-CH"/>
        </a:p>
      </dgm:t>
    </dgm:pt>
    <dgm:pt modelId="{1DA569B1-9AE5-48CC-8F5A-6DFEC007C947}" type="parTrans" cxnId="{1E15394D-3940-4417-9FB2-FDE90794DA2C}">
      <dgm:prSet/>
      <dgm:spPr/>
      <dgm:t>
        <a:bodyPr/>
        <a:lstStyle/>
        <a:p>
          <a:endParaRPr lang="fr-CH"/>
        </a:p>
      </dgm:t>
    </dgm:pt>
    <dgm:pt modelId="{4D146DD5-207E-47C0-A3E4-A3908D5C6AFF}">
      <dgm:prSet/>
      <dgm:spPr/>
      <dgm:t>
        <a:bodyPr/>
        <a:lstStyle/>
        <a:p>
          <a:r>
            <a:rPr lang="fr-CH" dirty="0"/>
            <a:t>Réagir</a:t>
          </a:r>
        </a:p>
      </dgm:t>
    </dgm:pt>
    <dgm:pt modelId="{DE268498-6424-4364-AFE7-A26B4C79A44B}" type="parTrans" cxnId="{DD093F07-19AE-4C30-9AE8-51A96968F2DE}">
      <dgm:prSet/>
      <dgm:spPr/>
      <dgm:t>
        <a:bodyPr/>
        <a:lstStyle/>
        <a:p>
          <a:endParaRPr lang="fr-CH"/>
        </a:p>
      </dgm:t>
    </dgm:pt>
    <dgm:pt modelId="{19DD20E9-E71E-4F28-93A7-B4D61592446C}" type="sibTrans" cxnId="{DD093F07-19AE-4C30-9AE8-51A96968F2DE}">
      <dgm:prSet/>
      <dgm:spPr/>
      <dgm:t>
        <a:bodyPr/>
        <a:lstStyle/>
        <a:p>
          <a:endParaRPr lang="fr-CH"/>
        </a:p>
      </dgm:t>
    </dgm:pt>
    <dgm:pt modelId="{753CDA65-42B7-49AA-AA9E-0971ECD443D1}" type="pres">
      <dgm:prSet presAssocID="{F8952DBC-3AB4-494D-903E-9E033AED2365}" presName="vert0" presStyleCnt="0">
        <dgm:presLayoutVars>
          <dgm:dir/>
          <dgm:animOne val="branch"/>
          <dgm:animLvl val="lvl"/>
        </dgm:presLayoutVars>
      </dgm:prSet>
      <dgm:spPr/>
    </dgm:pt>
    <dgm:pt modelId="{1BCE50E8-D42E-4277-A50B-5CA5AEB698A3}" type="pres">
      <dgm:prSet presAssocID="{CF49A74F-CE56-4E40-B530-B44563F015C4}" presName="thickLine" presStyleLbl="alignNode1" presStyleIdx="0" presStyleCnt="2"/>
      <dgm:spPr/>
    </dgm:pt>
    <dgm:pt modelId="{0C07A2F9-B3F0-412C-8C9B-106CD99D8468}" type="pres">
      <dgm:prSet presAssocID="{CF49A74F-CE56-4E40-B530-B44563F015C4}" presName="horz1" presStyleCnt="0"/>
      <dgm:spPr/>
    </dgm:pt>
    <dgm:pt modelId="{C267463C-03E8-4DF0-AE8D-1E69BD9131CF}" type="pres">
      <dgm:prSet presAssocID="{CF49A74F-CE56-4E40-B530-B44563F015C4}" presName="tx1" presStyleLbl="revTx" presStyleIdx="0" presStyleCnt="9"/>
      <dgm:spPr/>
    </dgm:pt>
    <dgm:pt modelId="{AEE561AE-D902-49DD-AD5C-7A1361B8B1CE}" type="pres">
      <dgm:prSet presAssocID="{CF49A74F-CE56-4E40-B530-B44563F015C4}" presName="vert1" presStyleCnt="0"/>
      <dgm:spPr/>
    </dgm:pt>
    <dgm:pt modelId="{A2151E05-12E0-4B3A-BD6F-CB9FEC3CADCC}" type="pres">
      <dgm:prSet presAssocID="{FCC9AB34-25EC-40DF-B89E-B334CF84C1AB}" presName="vertSpace2a" presStyleCnt="0"/>
      <dgm:spPr/>
    </dgm:pt>
    <dgm:pt modelId="{650BC37D-197D-4DE1-9C2C-A378D3301920}" type="pres">
      <dgm:prSet presAssocID="{FCC9AB34-25EC-40DF-B89E-B334CF84C1AB}" presName="horz2" presStyleCnt="0"/>
      <dgm:spPr/>
    </dgm:pt>
    <dgm:pt modelId="{DD43F00B-4B50-44B1-A26B-198E6F829ADE}" type="pres">
      <dgm:prSet presAssocID="{FCC9AB34-25EC-40DF-B89E-B334CF84C1AB}" presName="horzSpace2" presStyleCnt="0"/>
      <dgm:spPr/>
    </dgm:pt>
    <dgm:pt modelId="{89CAB23E-C06D-469D-B705-E8367D4FB380}" type="pres">
      <dgm:prSet presAssocID="{FCC9AB34-25EC-40DF-B89E-B334CF84C1AB}" presName="tx2" presStyleLbl="revTx" presStyleIdx="1" presStyleCnt="9"/>
      <dgm:spPr/>
    </dgm:pt>
    <dgm:pt modelId="{D98F4854-8545-4D2B-8EA8-78391DA2BF7B}" type="pres">
      <dgm:prSet presAssocID="{FCC9AB34-25EC-40DF-B89E-B334CF84C1AB}" presName="vert2" presStyleCnt="0"/>
      <dgm:spPr/>
    </dgm:pt>
    <dgm:pt modelId="{7608DC03-0C44-4EC2-9562-AFEC541EB2E5}" type="pres">
      <dgm:prSet presAssocID="{FCC9AB34-25EC-40DF-B89E-B334CF84C1AB}" presName="thinLine2b" presStyleLbl="callout" presStyleIdx="0" presStyleCnt="7"/>
      <dgm:spPr/>
    </dgm:pt>
    <dgm:pt modelId="{A333A91D-69EB-4469-B31C-822DF83EBA95}" type="pres">
      <dgm:prSet presAssocID="{FCC9AB34-25EC-40DF-B89E-B334CF84C1AB}" presName="vertSpace2b" presStyleCnt="0"/>
      <dgm:spPr/>
    </dgm:pt>
    <dgm:pt modelId="{67D086F4-CB12-4146-BA28-164285AE83DA}" type="pres">
      <dgm:prSet presAssocID="{18814525-A202-4013-B3C0-7BEE3E04973A}" presName="horz2" presStyleCnt="0"/>
      <dgm:spPr/>
    </dgm:pt>
    <dgm:pt modelId="{57FCF334-48BD-455F-9577-C94617164279}" type="pres">
      <dgm:prSet presAssocID="{18814525-A202-4013-B3C0-7BEE3E04973A}" presName="horzSpace2" presStyleCnt="0"/>
      <dgm:spPr/>
    </dgm:pt>
    <dgm:pt modelId="{F5C94B08-2541-4840-BA66-44AC2A000CAE}" type="pres">
      <dgm:prSet presAssocID="{18814525-A202-4013-B3C0-7BEE3E04973A}" presName="tx2" presStyleLbl="revTx" presStyleIdx="2" presStyleCnt="9"/>
      <dgm:spPr/>
    </dgm:pt>
    <dgm:pt modelId="{EB16E203-01FE-412D-AF59-C495AB611ACE}" type="pres">
      <dgm:prSet presAssocID="{18814525-A202-4013-B3C0-7BEE3E04973A}" presName="vert2" presStyleCnt="0"/>
      <dgm:spPr/>
    </dgm:pt>
    <dgm:pt modelId="{81EB2E34-8E45-4913-BB0F-A06C28C18FC9}" type="pres">
      <dgm:prSet presAssocID="{18814525-A202-4013-B3C0-7BEE3E04973A}" presName="thinLine2b" presStyleLbl="callout" presStyleIdx="1" presStyleCnt="7"/>
      <dgm:spPr/>
    </dgm:pt>
    <dgm:pt modelId="{AD0418E7-D9EC-4DA9-8A59-6C2F9F42A73B}" type="pres">
      <dgm:prSet presAssocID="{18814525-A202-4013-B3C0-7BEE3E04973A}" presName="vertSpace2b" presStyleCnt="0"/>
      <dgm:spPr/>
    </dgm:pt>
    <dgm:pt modelId="{0BF0CC03-778F-41E6-9803-61E5DA14420D}" type="pres">
      <dgm:prSet presAssocID="{D2D470FE-4E9F-4CD1-BB3D-B0C3135CD4F1}" presName="horz2" presStyleCnt="0"/>
      <dgm:spPr/>
    </dgm:pt>
    <dgm:pt modelId="{0CAB7EFA-6B1F-4324-BFE0-92EE37E2FBE7}" type="pres">
      <dgm:prSet presAssocID="{D2D470FE-4E9F-4CD1-BB3D-B0C3135CD4F1}" presName="horzSpace2" presStyleCnt="0"/>
      <dgm:spPr/>
    </dgm:pt>
    <dgm:pt modelId="{6E9BF099-46AE-4BF5-A980-4E57FCA969B2}" type="pres">
      <dgm:prSet presAssocID="{D2D470FE-4E9F-4CD1-BB3D-B0C3135CD4F1}" presName="tx2" presStyleLbl="revTx" presStyleIdx="3" presStyleCnt="9"/>
      <dgm:spPr/>
    </dgm:pt>
    <dgm:pt modelId="{E48F6654-97F1-4666-B96B-E3EEDA06F7A7}" type="pres">
      <dgm:prSet presAssocID="{D2D470FE-4E9F-4CD1-BB3D-B0C3135CD4F1}" presName="vert2" presStyleCnt="0"/>
      <dgm:spPr/>
    </dgm:pt>
    <dgm:pt modelId="{28806D79-7011-403D-9C8E-F8F139E5EAC0}" type="pres">
      <dgm:prSet presAssocID="{D2D470FE-4E9F-4CD1-BB3D-B0C3135CD4F1}" presName="thinLine2b" presStyleLbl="callout" presStyleIdx="2" presStyleCnt="7"/>
      <dgm:spPr/>
    </dgm:pt>
    <dgm:pt modelId="{23BE964B-576C-4768-8781-4B631B824CBF}" type="pres">
      <dgm:prSet presAssocID="{D2D470FE-4E9F-4CD1-BB3D-B0C3135CD4F1}" presName="vertSpace2b" presStyleCnt="0"/>
      <dgm:spPr/>
    </dgm:pt>
    <dgm:pt modelId="{45B91604-EA61-4AF8-A5B0-5EDB000FFBE2}" type="pres">
      <dgm:prSet presAssocID="{0459B3E3-BDD9-4418-8470-E561F62F7B79}" presName="horz2" presStyleCnt="0"/>
      <dgm:spPr/>
    </dgm:pt>
    <dgm:pt modelId="{0AAA12FA-1EF3-41E7-B826-D8903979CE19}" type="pres">
      <dgm:prSet presAssocID="{0459B3E3-BDD9-4418-8470-E561F62F7B79}" presName="horzSpace2" presStyleCnt="0"/>
      <dgm:spPr/>
    </dgm:pt>
    <dgm:pt modelId="{F861A343-69E0-4ADC-B4C3-3778EE344595}" type="pres">
      <dgm:prSet presAssocID="{0459B3E3-BDD9-4418-8470-E561F62F7B79}" presName="tx2" presStyleLbl="revTx" presStyleIdx="4" presStyleCnt="9"/>
      <dgm:spPr/>
    </dgm:pt>
    <dgm:pt modelId="{7800FBA1-354F-4EC2-88E8-D1D3C5726BB3}" type="pres">
      <dgm:prSet presAssocID="{0459B3E3-BDD9-4418-8470-E561F62F7B79}" presName="vert2" presStyleCnt="0"/>
      <dgm:spPr/>
    </dgm:pt>
    <dgm:pt modelId="{1CDFD561-BB23-4DCD-A0EC-B5ECC34B97F2}" type="pres">
      <dgm:prSet presAssocID="{0459B3E3-BDD9-4418-8470-E561F62F7B79}" presName="thinLine2b" presStyleLbl="callout" presStyleIdx="3" presStyleCnt="7"/>
      <dgm:spPr/>
    </dgm:pt>
    <dgm:pt modelId="{991F64C9-53A8-4945-AAA4-00F0F00AEEB3}" type="pres">
      <dgm:prSet presAssocID="{0459B3E3-BDD9-4418-8470-E561F62F7B79}" presName="vertSpace2b" presStyleCnt="0"/>
      <dgm:spPr/>
    </dgm:pt>
    <dgm:pt modelId="{AA62AC64-EBB6-4328-8DC8-20204B923F55}" type="pres">
      <dgm:prSet presAssocID="{9A4B067E-D9DD-4F6D-8EA8-CDC18F93CE31}" presName="thickLine" presStyleLbl="alignNode1" presStyleIdx="1" presStyleCnt="2"/>
      <dgm:spPr/>
    </dgm:pt>
    <dgm:pt modelId="{A7E9E080-4637-46CC-8931-DEB4F87D486A}" type="pres">
      <dgm:prSet presAssocID="{9A4B067E-D9DD-4F6D-8EA8-CDC18F93CE31}" presName="horz1" presStyleCnt="0"/>
      <dgm:spPr/>
    </dgm:pt>
    <dgm:pt modelId="{4480DE85-ED63-4475-BC32-9B6D4AF78BA7}" type="pres">
      <dgm:prSet presAssocID="{9A4B067E-D9DD-4F6D-8EA8-CDC18F93CE31}" presName="tx1" presStyleLbl="revTx" presStyleIdx="5" presStyleCnt="9"/>
      <dgm:spPr/>
    </dgm:pt>
    <dgm:pt modelId="{9FB3B25E-E430-46E2-B13C-774E3D44205B}" type="pres">
      <dgm:prSet presAssocID="{9A4B067E-D9DD-4F6D-8EA8-CDC18F93CE31}" presName="vert1" presStyleCnt="0"/>
      <dgm:spPr/>
    </dgm:pt>
    <dgm:pt modelId="{9807DE51-7D97-4BA6-9BAB-B7CDDC98552F}" type="pres">
      <dgm:prSet presAssocID="{A6825EEF-CE40-435B-ADD2-DBB5F28BD2BF}" presName="vertSpace2a" presStyleCnt="0"/>
      <dgm:spPr/>
    </dgm:pt>
    <dgm:pt modelId="{A979A317-D507-4A6D-8467-35690DD367E4}" type="pres">
      <dgm:prSet presAssocID="{A6825EEF-CE40-435B-ADD2-DBB5F28BD2BF}" presName="horz2" presStyleCnt="0"/>
      <dgm:spPr/>
    </dgm:pt>
    <dgm:pt modelId="{56247422-2676-40A3-BFD5-E9A4CE434DBD}" type="pres">
      <dgm:prSet presAssocID="{A6825EEF-CE40-435B-ADD2-DBB5F28BD2BF}" presName="horzSpace2" presStyleCnt="0"/>
      <dgm:spPr/>
    </dgm:pt>
    <dgm:pt modelId="{FBA66D03-6711-4EAE-B6F7-B5DF40CAFCE2}" type="pres">
      <dgm:prSet presAssocID="{A6825EEF-CE40-435B-ADD2-DBB5F28BD2BF}" presName="tx2" presStyleLbl="revTx" presStyleIdx="6" presStyleCnt="9"/>
      <dgm:spPr/>
    </dgm:pt>
    <dgm:pt modelId="{574ECFA4-7551-4F7C-8086-121016F88DD8}" type="pres">
      <dgm:prSet presAssocID="{A6825EEF-CE40-435B-ADD2-DBB5F28BD2BF}" presName="vert2" presStyleCnt="0"/>
      <dgm:spPr/>
    </dgm:pt>
    <dgm:pt modelId="{5A3DCE57-A6A0-4427-B108-D07AA5A47D97}" type="pres">
      <dgm:prSet presAssocID="{A6825EEF-CE40-435B-ADD2-DBB5F28BD2BF}" presName="thinLine2b" presStyleLbl="callout" presStyleIdx="4" presStyleCnt="7"/>
      <dgm:spPr/>
    </dgm:pt>
    <dgm:pt modelId="{99B09042-EC86-4872-B364-DC5C11EB814A}" type="pres">
      <dgm:prSet presAssocID="{A6825EEF-CE40-435B-ADD2-DBB5F28BD2BF}" presName="vertSpace2b" presStyleCnt="0"/>
      <dgm:spPr/>
    </dgm:pt>
    <dgm:pt modelId="{60592B03-5461-4582-ACFF-3CA425FD3E77}" type="pres">
      <dgm:prSet presAssocID="{42A3C04B-D092-4804-A740-1C1A79BC384E}" presName="horz2" presStyleCnt="0"/>
      <dgm:spPr/>
    </dgm:pt>
    <dgm:pt modelId="{654059D5-F4C0-4AAA-82FC-FABAA79EA30C}" type="pres">
      <dgm:prSet presAssocID="{42A3C04B-D092-4804-A740-1C1A79BC384E}" presName="horzSpace2" presStyleCnt="0"/>
      <dgm:spPr/>
    </dgm:pt>
    <dgm:pt modelId="{DF540B66-B603-4090-A736-CB30925EFE7A}" type="pres">
      <dgm:prSet presAssocID="{42A3C04B-D092-4804-A740-1C1A79BC384E}" presName="tx2" presStyleLbl="revTx" presStyleIdx="7" presStyleCnt="9"/>
      <dgm:spPr/>
    </dgm:pt>
    <dgm:pt modelId="{6E1740ED-D351-4DEE-93D0-C5553D8E4EDC}" type="pres">
      <dgm:prSet presAssocID="{42A3C04B-D092-4804-A740-1C1A79BC384E}" presName="vert2" presStyleCnt="0"/>
      <dgm:spPr/>
    </dgm:pt>
    <dgm:pt modelId="{EFD2C789-9221-46DD-9C72-B024317495B7}" type="pres">
      <dgm:prSet presAssocID="{42A3C04B-D092-4804-A740-1C1A79BC384E}" presName="thinLine2b" presStyleLbl="callout" presStyleIdx="5" presStyleCnt="7"/>
      <dgm:spPr/>
    </dgm:pt>
    <dgm:pt modelId="{65CC148D-E05A-4ABB-A7FA-97372F987784}" type="pres">
      <dgm:prSet presAssocID="{42A3C04B-D092-4804-A740-1C1A79BC384E}" presName="vertSpace2b" presStyleCnt="0"/>
      <dgm:spPr/>
    </dgm:pt>
    <dgm:pt modelId="{8A91257E-B6A0-492C-BBFA-2CE45CDDC235}" type="pres">
      <dgm:prSet presAssocID="{4D146DD5-207E-47C0-A3E4-A3908D5C6AFF}" presName="horz2" presStyleCnt="0"/>
      <dgm:spPr/>
    </dgm:pt>
    <dgm:pt modelId="{3C88B7BD-D5A1-4E37-A94E-591A499A1705}" type="pres">
      <dgm:prSet presAssocID="{4D146DD5-207E-47C0-A3E4-A3908D5C6AFF}" presName="horzSpace2" presStyleCnt="0"/>
      <dgm:spPr/>
    </dgm:pt>
    <dgm:pt modelId="{BE7EDD64-DBB3-4D5D-9152-1656BFA2FD12}" type="pres">
      <dgm:prSet presAssocID="{4D146DD5-207E-47C0-A3E4-A3908D5C6AFF}" presName="tx2" presStyleLbl="revTx" presStyleIdx="8" presStyleCnt="9"/>
      <dgm:spPr/>
    </dgm:pt>
    <dgm:pt modelId="{E3150B87-2121-424B-A709-852E50CA9844}" type="pres">
      <dgm:prSet presAssocID="{4D146DD5-207E-47C0-A3E4-A3908D5C6AFF}" presName="vert2" presStyleCnt="0"/>
      <dgm:spPr/>
    </dgm:pt>
    <dgm:pt modelId="{B0CF39E7-8601-4CB3-AC8E-DA9526E424A8}" type="pres">
      <dgm:prSet presAssocID="{4D146DD5-207E-47C0-A3E4-A3908D5C6AFF}" presName="thinLine2b" presStyleLbl="callout" presStyleIdx="6" presStyleCnt="7"/>
      <dgm:spPr/>
    </dgm:pt>
    <dgm:pt modelId="{E449FFD7-05EA-4E6C-8962-E3EC4BC664B5}" type="pres">
      <dgm:prSet presAssocID="{4D146DD5-207E-47C0-A3E4-A3908D5C6AFF}" presName="vertSpace2b" presStyleCnt="0"/>
      <dgm:spPr/>
    </dgm:pt>
  </dgm:ptLst>
  <dgm:cxnLst>
    <dgm:cxn modelId="{DD093F07-19AE-4C30-9AE8-51A96968F2DE}" srcId="{9A4B067E-D9DD-4F6D-8EA8-CDC18F93CE31}" destId="{4D146DD5-207E-47C0-A3E4-A3908D5C6AFF}" srcOrd="2" destOrd="0" parTransId="{DE268498-6424-4364-AFE7-A26B4C79A44B}" sibTransId="{19DD20E9-E71E-4F28-93A7-B4D61592446C}"/>
    <dgm:cxn modelId="{90EAFE1B-26D7-4B91-95A6-7ED55A3E611A}" srcId="{F8952DBC-3AB4-494D-903E-9E033AED2365}" destId="{CF49A74F-CE56-4E40-B530-B44563F015C4}" srcOrd="0" destOrd="0" parTransId="{F4F93BAB-947F-48CE-9CD1-6EE9D238AAAF}" sibTransId="{B442E4B4-86F8-4403-8186-453700688515}"/>
    <dgm:cxn modelId="{8CC8451D-48F6-4156-9200-FC117BBD3F62}" type="presOf" srcId="{4D146DD5-207E-47C0-A3E4-A3908D5C6AFF}" destId="{BE7EDD64-DBB3-4D5D-9152-1656BFA2FD12}" srcOrd="0" destOrd="0" presId="urn:microsoft.com/office/officeart/2008/layout/LinedList"/>
    <dgm:cxn modelId="{EDCE4839-39D1-4172-A0E8-DCF9C12893F3}" type="presOf" srcId="{18814525-A202-4013-B3C0-7BEE3E04973A}" destId="{F5C94B08-2541-4840-BA66-44AC2A000CAE}" srcOrd="0" destOrd="0" presId="urn:microsoft.com/office/officeart/2008/layout/LinedList"/>
    <dgm:cxn modelId="{280CDC39-1DF4-449A-9990-A0E4957693A9}" type="presOf" srcId="{42A3C04B-D092-4804-A740-1C1A79BC384E}" destId="{DF540B66-B603-4090-A736-CB30925EFE7A}" srcOrd="0" destOrd="0" presId="urn:microsoft.com/office/officeart/2008/layout/LinedList"/>
    <dgm:cxn modelId="{65F6FD3A-45EB-4CDB-B0EF-D327FB3BC095}" type="presOf" srcId="{F8952DBC-3AB4-494D-903E-9E033AED2365}" destId="{753CDA65-42B7-49AA-AA9E-0971ECD443D1}" srcOrd="0" destOrd="0" presId="urn:microsoft.com/office/officeart/2008/layout/LinedList"/>
    <dgm:cxn modelId="{16EC0746-B987-4955-A2E3-AC273E3B0729}" srcId="{CF49A74F-CE56-4E40-B530-B44563F015C4}" destId="{FCC9AB34-25EC-40DF-B89E-B334CF84C1AB}" srcOrd="0" destOrd="0" parTransId="{0AE98EE5-8DD4-4B83-9FEE-5E8C0795DD1F}" sibTransId="{3F51C2E5-0314-4F93-AF8F-8DD42983F80F}"/>
    <dgm:cxn modelId="{8C93B048-C68B-4AAB-96AC-E3AFCC0F778A}" srcId="{CF49A74F-CE56-4E40-B530-B44563F015C4}" destId="{D2D470FE-4E9F-4CD1-BB3D-B0C3135CD4F1}" srcOrd="2" destOrd="0" parTransId="{FAD59C65-0BE4-4E86-8B41-E1589FB9A055}" sibTransId="{CDB72534-1424-4DBC-9848-A4BB7F62C3E0}"/>
    <dgm:cxn modelId="{1E15394D-3940-4417-9FB2-FDE90794DA2C}" srcId="{9A4B067E-D9DD-4F6D-8EA8-CDC18F93CE31}" destId="{42A3C04B-D092-4804-A740-1C1A79BC384E}" srcOrd="1" destOrd="0" parTransId="{1DA569B1-9AE5-48CC-8F5A-6DFEC007C947}" sibTransId="{7A6425BE-8B7A-46FC-A949-57C671C7F451}"/>
    <dgm:cxn modelId="{768AB458-F74E-4B97-AB24-B6545DD7F22E}" type="presOf" srcId="{FCC9AB34-25EC-40DF-B89E-B334CF84C1AB}" destId="{89CAB23E-C06D-469D-B705-E8367D4FB380}" srcOrd="0" destOrd="0" presId="urn:microsoft.com/office/officeart/2008/layout/LinedList"/>
    <dgm:cxn modelId="{8187FA87-3C6C-43D5-A024-6DFE177C9CE4}" type="presOf" srcId="{D2D470FE-4E9F-4CD1-BB3D-B0C3135CD4F1}" destId="{6E9BF099-46AE-4BF5-A980-4E57FCA969B2}" srcOrd="0" destOrd="0" presId="urn:microsoft.com/office/officeart/2008/layout/LinedList"/>
    <dgm:cxn modelId="{DC61B688-8BAC-4340-9DED-1433D7D693F7}" type="presOf" srcId="{A6825EEF-CE40-435B-ADD2-DBB5F28BD2BF}" destId="{FBA66D03-6711-4EAE-B6F7-B5DF40CAFCE2}" srcOrd="0" destOrd="0" presId="urn:microsoft.com/office/officeart/2008/layout/LinedList"/>
    <dgm:cxn modelId="{9E161698-FB68-4089-B9C1-970157033392}" srcId="{F8952DBC-3AB4-494D-903E-9E033AED2365}" destId="{9A4B067E-D9DD-4F6D-8EA8-CDC18F93CE31}" srcOrd="1" destOrd="0" parTransId="{AE1142AB-317E-4195-817F-D7A6C0FDD439}" sibTransId="{E4825253-06BC-4003-84A9-B7FC20308E1B}"/>
    <dgm:cxn modelId="{8B805AB1-E76F-4363-9309-CDA8543F48BD}" srcId="{CF49A74F-CE56-4E40-B530-B44563F015C4}" destId="{18814525-A202-4013-B3C0-7BEE3E04973A}" srcOrd="1" destOrd="0" parTransId="{29394053-0497-4D64-AC52-C47374D041C2}" sibTransId="{1489FD74-1C3F-455D-8991-6104ECE8E20D}"/>
    <dgm:cxn modelId="{75C088B4-BF31-46E0-B7B3-00BC8BC22CCE}" type="presOf" srcId="{CF49A74F-CE56-4E40-B530-B44563F015C4}" destId="{C267463C-03E8-4DF0-AE8D-1E69BD9131CF}" srcOrd="0" destOrd="0" presId="urn:microsoft.com/office/officeart/2008/layout/LinedList"/>
    <dgm:cxn modelId="{595823C7-79E9-432D-B938-4CFF221FE79F}" type="presOf" srcId="{9A4B067E-D9DD-4F6D-8EA8-CDC18F93CE31}" destId="{4480DE85-ED63-4475-BC32-9B6D4AF78BA7}" srcOrd="0" destOrd="0" presId="urn:microsoft.com/office/officeart/2008/layout/LinedList"/>
    <dgm:cxn modelId="{792302E2-0092-460F-8EE5-EC6DCC985A86}" srcId="{CF49A74F-CE56-4E40-B530-B44563F015C4}" destId="{0459B3E3-BDD9-4418-8470-E561F62F7B79}" srcOrd="3" destOrd="0" parTransId="{93434562-1D8C-4A42-83F1-51CDF43424BB}" sibTransId="{91741914-A5FE-4AF7-BD96-C9B528B4622F}"/>
    <dgm:cxn modelId="{EE0D54F2-3D38-400A-9E22-E7029368431E}" srcId="{9A4B067E-D9DD-4F6D-8EA8-CDC18F93CE31}" destId="{A6825EEF-CE40-435B-ADD2-DBB5F28BD2BF}" srcOrd="0" destOrd="0" parTransId="{BC591810-E398-4648-8FF9-6A6822F09A72}" sibTransId="{5D34642A-FF85-44F1-9F7E-A984EDB8B40B}"/>
    <dgm:cxn modelId="{191CCEFF-8644-48B0-9EE9-8436CEEF4795}" type="presOf" srcId="{0459B3E3-BDD9-4418-8470-E561F62F7B79}" destId="{F861A343-69E0-4ADC-B4C3-3778EE344595}" srcOrd="0" destOrd="0" presId="urn:microsoft.com/office/officeart/2008/layout/LinedList"/>
    <dgm:cxn modelId="{9439CD78-167B-4D12-8D0E-7A089A7A8AAE}" type="presParOf" srcId="{753CDA65-42B7-49AA-AA9E-0971ECD443D1}" destId="{1BCE50E8-D42E-4277-A50B-5CA5AEB698A3}" srcOrd="0" destOrd="0" presId="urn:microsoft.com/office/officeart/2008/layout/LinedList"/>
    <dgm:cxn modelId="{CC2DB322-650C-4A0C-AC5F-1E277A482FF8}" type="presParOf" srcId="{753CDA65-42B7-49AA-AA9E-0971ECD443D1}" destId="{0C07A2F9-B3F0-412C-8C9B-106CD99D8468}" srcOrd="1" destOrd="0" presId="urn:microsoft.com/office/officeart/2008/layout/LinedList"/>
    <dgm:cxn modelId="{12AD5D9E-70E0-47C4-878D-14226D2D7A10}" type="presParOf" srcId="{0C07A2F9-B3F0-412C-8C9B-106CD99D8468}" destId="{C267463C-03E8-4DF0-AE8D-1E69BD9131CF}" srcOrd="0" destOrd="0" presId="urn:microsoft.com/office/officeart/2008/layout/LinedList"/>
    <dgm:cxn modelId="{9B2E02B9-B330-496A-86AE-D9A48D303DB4}" type="presParOf" srcId="{0C07A2F9-B3F0-412C-8C9B-106CD99D8468}" destId="{AEE561AE-D902-49DD-AD5C-7A1361B8B1CE}" srcOrd="1" destOrd="0" presId="urn:microsoft.com/office/officeart/2008/layout/LinedList"/>
    <dgm:cxn modelId="{E53825D6-C27B-48F4-A733-83ADAC70AC39}" type="presParOf" srcId="{AEE561AE-D902-49DD-AD5C-7A1361B8B1CE}" destId="{A2151E05-12E0-4B3A-BD6F-CB9FEC3CADCC}" srcOrd="0" destOrd="0" presId="urn:microsoft.com/office/officeart/2008/layout/LinedList"/>
    <dgm:cxn modelId="{63BF1CBB-4312-4CE7-91E3-5325919FEBE6}" type="presParOf" srcId="{AEE561AE-D902-49DD-AD5C-7A1361B8B1CE}" destId="{650BC37D-197D-4DE1-9C2C-A378D3301920}" srcOrd="1" destOrd="0" presId="urn:microsoft.com/office/officeart/2008/layout/LinedList"/>
    <dgm:cxn modelId="{F484B15C-40FA-4349-9604-C31CB0046BCA}" type="presParOf" srcId="{650BC37D-197D-4DE1-9C2C-A378D3301920}" destId="{DD43F00B-4B50-44B1-A26B-198E6F829ADE}" srcOrd="0" destOrd="0" presId="urn:microsoft.com/office/officeart/2008/layout/LinedList"/>
    <dgm:cxn modelId="{321A714E-317D-4F90-AD3A-55DB365545E7}" type="presParOf" srcId="{650BC37D-197D-4DE1-9C2C-A378D3301920}" destId="{89CAB23E-C06D-469D-B705-E8367D4FB380}" srcOrd="1" destOrd="0" presId="urn:microsoft.com/office/officeart/2008/layout/LinedList"/>
    <dgm:cxn modelId="{FB20A2D3-0E55-4676-B081-1160102B5EFA}" type="presParOf" srcId="{650BC37D-197D-4DE1-9C2C-A378D3301920}" destId="{D98F4854-8545-4D2B-8EA8-78391DA2BF7B}" srcOrd="2" destOrd="0" presId="urn:microsoft.com/office/officeart/2008/layout/LinedList"/>
    <dgm:cxn modelId="{9A9A573D-D46F-4D0D-BA3C-8FFFFE0B4338}" type="presParOf" srcId="{AEE561AE-D902-49DD-AD5C-7A1361B8B1CE}" destId="{7608DC03-0C44-4EC2-9562-AFEC541EB2E5}" srcOrd="2" destOrd="0" presId="urn:microsoft.com/office/officeart/2008/layout/LinedList"/>
    <dgm:cxn modelId="{F5A3199A-657E-4DE3-A729-B04998BA9709}" type="presParOf" srcId="{AEE561AE-D902-49DD-AD5C-7A1361B8B1CE}" destId="{A333A91D-69EB-4469-B31C-822DF83EBA95}" srcOrd="3" destOrd="0" presId="urn:microsoft.com/office/officeart/2008/layout/LinedList"/>
    <dgm:cxn modelId="{C1E34038-70D9-4206-9FB8-5049A22BCD2E}" type="presParOf" srcId="{AEE561AE-D902-49DD-AD5C-7A1361B8B1CE}" destId="{67D086F4-CB12-4146-BA28-164285AE83DA}" srcOrd="4" destOrd="0" presId="urn:microsoft.com/office/officeart/2008/layout/LinedList"/>
    <dgm:cxn modelId="{3AF0EC9D-F77B-4AE4-80DF-B5DF46B99625}" type="presParOf" srcId="{67D086F4-CB12-4146-BA28-164285AE83DA}" destId="{57FCF334-48BD-455F-9577-C94617164279}" srcOrd="0" destOrd="0" presId="urn:microsoft.com/office/officeart/2008/layout/LinedList"/>
    <dgm:cxn modelId="{472811DF-FAD6-4927-AC13-1CBC44C8BC5D}" type="presParOf" srcId="{67D086F4-CB12-4146-BA28-164285AE83DA}" destId="{F5C94B08-2541-4840-BA66-44AC2A000CAE}" srcOrd="1" destOrd="0" presId="urn:microsoft.com/office/officeart/2008/layout/LinedList"/>
    <dgm:cxn modelId="{1AAC57AB-8E65-4731-A266-AEAA571F2E40}" type="presParOf" srcId="{67D086F4-CB12-4146-BA28-164285AE83DA}" destId="{EB16E203-01FE-412D-AF59-C495AB611ACE}" srcOrd="2" destOrd="0" presId="urn:microsoft.com/office/officeart/2008/layout/LinedList"/>
    <dgm:cxn modelId="{516D6AF1-E826-439D-94F3-61BFA93739F2}" type="presParOf" srcId="{AEE561AE-D902-49DD-AD5C-7A1361B8B1CE}" destId="{81EB2E34-8E45-4913-BB0F-A06C28C18FC9}" srcOrd="5" destOrd="0" presId="urn:microsoft.com/office/officeart/2008/layout/LinedList"/>
    <dgm:cxn modelId="{4F631EFB-2178-46D5-9D9A-6ACE881AAFC8}" type="presParOf" srcId="{AEE561AE-D902-49DD-AD5C-7A1361B8B1CE}" destId="{AD0418E7-D9EC-4DA9-8A59-6C2F9F42A73B}" srcOrd="6" destOrd="0" presId="urn:microsoft.com/office/officeart/2008/layout/LinedList"/>
    <dgm:cxn modelId="{CE932B4B-FB53-4D50-A659-19BD9EA8CD77}" type="presParOf" srcId="{AEE561AE-D902-49DD-AD5C-7A1361B8B1CE}" destId="{0BF0CC03-778F-41E6-9803-61E5DA14420D}" srcOrd="7" destOrd="0" presId="urn:microsoft.com/office/officeart/2008/layout/LinedList"/>
    <dgm:cxn modelId="{2858CFE1-7C31-42F7-BB32-F1D25FB30140}" type="presParOf" srcId="{0BF0CC03-778F-41E6-9803-61E5DA14420D}" destId="{0CAB7EFA-6B1F-4324-BFE0-92EE37E2FBE7}" srcOrd="0" destOrd="0" presId="urn:microsoft.com/office/officeart/2008/layout/LinedList"/>
    <dgm:cxn modelId="{DDA48E52-83DB-488F-A40C-9910E60224FA}" type="presParOf" srcId="{0BF0CC03-778F-41E6-9803-61E5DA14420D}" destId="{6E9BF099-46AE-4BF5-A980-4E57FCA969B2}" srcOrd="1" destOrd="0" presId="urn:microsoft.com/office/officeart/2008/layout/LinedList"/>
    <dgm:cxn modelId="{04BEEE3A-43B5-4E67-9EA5-2D30B7C340D3}" type="presParOf" srcId="{0BF0CC03-778F-41E6-9803-61E5DA14420D}" destId="{E48F6654-97F1-4666-B96B-E3EEDA06F7A7}" srcOrd="2" destOrd="0" presId="urn:microsoft.com/office/officeart/2008/layout/LinedList"/>
    <dgm:cxn modelId="{BC950535-1B4E-4A6D-9189-EF3C19BEABAD}" type="presParOf" srcId="{AEE561AE-D902-49DD-AD5C-7A1361B8B1CE}" destId="{28806D79-7011-403D-9C8E-F8F139E5EAC0}" srcOrd="8" destOrd="0" presId="urn:microsoft.com/office/officeart/2008/layout/LinedList"/>
    <dgm:cxn modelId="{11DB6E7E-AC95-485D-95AE-EB2FA990FB84}" type="presParOf" srcId="{AEE561AE-D902-49DD-AD5C-7A1361B8B1CE}" destId="{23BE964B-576C-4768-8781-4B631B824CBF}" srcOrd="9" destOrd="0" presId="urn:microsoft.com/office/officeart/2008/layout/LinedList"/>
    <dgm:cxn modelId="{65B03E7A-3B57-4150-9B05-736E0586DAB5}" type="presParOf" srcId="{AEE561AE-D902-49DD-AD5C-7A1361B8B1CE}" destId="{45B91604-EA61-4AF8-A5B0-5EDB000FFBE2}" srcOrd="10" destOrd="0" presId="urn:microsoft.com/office/officeart/2008/layout/LinedList"/>
    <dgm:cxn modelId="{1DEF9B09-2E5A-4861-A5A6-3AE550BBBE5C}" type="presParOf" srcId="{45B91604-EA61-4AF8-A5B0-5EDB000FFBE2}" destId="{0AAA12FA-1EF3-41E7-B826-D8903979CE19}" srcOrd="0" destOrd="0" presId="urn:microsoft.com/office/officeart/2008/layout/LinedList"/>
    <dgm:cxn modelId="{A04CA566-8025-4668-BF2C-6B9E5689FC3C}" type="presParOf" srcId="{45B91604-EA61-4AF8-A5B0-5EDB000FFBE2}" destId="{F861A343-69E0-4ADC-B4C3-3778EE344595}" srcOrd="1" destOrd="0" presId="urn:microsoft.com/office/officeart/2008/layout/LinedList"/>
    <dgm:cxn modelId="{BA7CB695-68F0-443D-9448-85C78334A8FC}" type="presParOf" srcId="{45B91604-EA61-4AF8-A5B0-5EDB000FFBE2}" destId="{7800FBA1-354F-4EC2-88E8-D1D3C5726BB3}" srcOrd="2" destOrd="0" presId="urn:microsoft.com/office/officeart/2008/layout/LinedList"/>
    <dgm:cxn modelId="{98E1AA6F-2FC4-46BC-B2D5-C343AB03C4D5}" type="presParOf" srcId="{AEE561AE-D902-49DD-AD5C-7A1361B8B1CE}" destId="{1CDFD561-BB23-4DCD-A0EC-B5ECC34B97F2}" srcOrd="11" destOrd="0" presId="urn:microsoft.com/office/officeart/2008/layout/LinedList"/>
    <dgm:cxn modelId="{52AD84FE-108C-4C4D-9F45-01D909C3EED3}" type="presParOf" srcId="{AEE561AE-D902-49DD-AD5C-7A1361B8B1CE}" destId="{991F64C9-53A8-4945-AAA4-00F0F00AEEB3}" srcOrd="12" destOrd="0" presId="urn:microsoft.com/office/officeart/2008/layout/LinedList"/>
    <dgm:cxn modelId="{70F82B6C-CA27-4FEA-A23F-421F959927E5}" type="presParOf" srcId="{753CDA65-42B7-49AA-AA9E-0971ECD443D1}" destId="{AA62AC64-EBB6-4328-8DC8-20204B923F55}" srcOrd="2" destOrd="0" presId="urn:microsoft.com/office/officeart/2008/layout/LinedList"/>
    <dgm:cxn modelId="{61AEFAF7-8BA0-40BD-911B-F77B40373889}" type="presParOf" srcId="{753CDA65-42B7-49AA-AA9E-0971ECD443D1}" destId="{A7E9E080-4637-46CC-8931-DEB4F87D486A}" srcOrd="3" destOrd="0" presId="urn:microsoft.com/office/officeart/2008/layout/LinedList"/>
    <dgm:cxn modelId="{FE2FD585-EB66-4375-841D-C9B1506073BB}" type="presParOf" srcId="{A7E9E080-4637-46CC-8931-DEB4F87D486A}" destId="{4480DE85-ED63-4475-BC32-9B6D4AF78BA7}" srcOrd="0" destOrd="0" presId="urn:microsoft.com/office/officeart/2008/layout/LinedList"/>
    <dgm:cxn modelId="{2CD2AF4C-60CC-47E4-B6B0-32E0AF960BB5}" type="presParOf" srcId="{A7E9E080-4637-46CC-8931-DEB4F87D486A}" destId="{9FB3B25E-E430-46E2-B13C-774E3D44205B}" srcOrd="1" destOrd="0" presId="urn:microsoft.com/office/officeart/2008/layout/LinedList"/>
    <dgm:cxn modelId="{D05B0ACF-E417-4C51-8AA9-A481BE946BE4}" type="presParOf" srcId="{9FB3B25E-E430-46E2-B13C-774E3D44205B}" destId="{9807DE51-7D97-4BA6-9BAB-B7CDDC98552F}" srcOrd="0" destOrd="0" presId="urn:microsoft.com/office/officeart/2008/layout/LinedList"/>
    <dgm:cxn modelId="{F1788D23-9027-4D6E-9E1C-93AD01368414}" type="presParOf" srcId="{9FB3B25E-E430-46E2-B13C-774E3D44205B}" destId="{A979A317-D507-4A6D-8467-35690DD367E4}" srcOrd="1" destOrd="0" presId="urn:microsoft.com/office/officeart/2008/layout/LinedList"/>
    <dgm:cxn modelId="{A528F9B8-E38C-4139-A097-511DC7A73CBD}" type="presParOf" srcId="{A979A317-D507-4A6D-8467-35690DD367E4}" destId="{56247422-2676-40A3-BFD5-E9A4CE434DBD}" srcOrd="0" destOrd="0" presId="urn:microsoft.com/office/officeart/2008/layout/LinedList"/>
    <dgm:cxn modelId="{4E3C9305-DF0B-4D0F-8B18-F2CC114D41A1}" type="presParOf" srcId="{A979A317-D507-4A6D-8467-35690DD367E4}" destId="{FBA66D03-6711-4EAE-B6F7-B5DF40CAFCE2}" srcOrd="1" destOrd="0" presId="urn:microsoft.com/office/officeart/2008/layout/LinedList"/>
    <dgm:cxn modelId="{40DE16B2-9801-40B3-96F9-BC2F4A4F0BE6}" type="presParOf" srcId="{A979A317-D507-4A6D-8467-35690DD367E4}" destId="{574ECFA4-7551-4F7C-8086-121016F88DD8}" srcOrd="2" destOrd="0" presId="urn:microsoft.com/office/officeart/2008/layout/LinedList"/>
    <dgm:cxn modelId="{C68BCB91-BC2C-4200-8BBA-BD0A102E8754}" type="presParOf" srcId="{9FB3B25E-E430-46E2-B13C-774E3D44205B}" destId="{5A3DCE57-A6A0-4427-B108-D07AA5A47D97}" srcOrd="2" destOrd="0" presId="urn:microsoft.com/office/officeart/2008/layout/LinedList"/>
    <dgm:cxn modelId="{F521F1AC-A3EC-49F7-8F03-5DD48CF749C4}" type="presParOf" srcId="{9FB3B25E-E430-46E2-B13C-774E3D44205B}" destId="{99B09042-EC86-4872-B364-DC5C11EB814A}" srcOrd="3" destOrd="0" presId="urn:microsoft.com/office/officeart/2008/layout/LinedList"/>
    <dgm:cxn modelId="{36BE3A79-34A8-4D6D-BF84-B9726C14BD23}" type="presParOf" srcId="{9FB3B25E-E430-46E2-B13C-774E3D44205B}" destId="{60592B03-5461-4582-ACFF-3CA425FD3E77}" srcOrd="4" destOrd="0" presId="urn:microsoft.com/office/officeart/2008/layout/LinedList"/>
    <dgm:cxn modelId="{B85C96BE-F9CE-400A-9E12-3C8FAA207B14}" type="presParOf" srcId="{60592B03-5461-4582-ACFF-3CA425FD3E77}" destId="{654059D5-F4C0-4AAA-82FC-FABAA79EA30C}" srcOrd="0" destOrd="0" presId="urn:microsoft.com/office/officeart/2008/layout/LinedList"/>
    <dgm:cxn modelId="{3D8C3521-24EC-4427-9538-A4CD57E7E456}" type="presParOf" srcId="{60592B03-5461-4582-ACFF-3CA425FD3E77}" destId="{DF540B66-B603-4090-A736-CB30925EFE7A}" srcOrd="1" destOrd="0" presId="urn:microsoft.com/office/officeart/2008/layout/LinedList"/>
    <dgm:cxn modelId="{7315458B-3652-4BB7-9816-ED116422C0DF}" type="presParOf" srcId="{60592B03-5461-4582-ACFF-3CA425FD3E77}" destId="{6E1740ED-D351-4DEE-93D0-C5553D8E4EDC}" srcOrd="2" destOrd="0" presId="urn:microsoft.com/office/officeart/2008/layout/LinedList"/>
    <dgm:cxn modelId="{D00FA83B-99C0-4659-AD06-A0270780AE8A}" type="presParOf" srcId="{9FB3B25E-E430-46E2-B13C-774E3D44205B}" destId="{EFD2C789-9221-46DD-9C72-B024317495B7}" srcOrd="5" destOrd="0" presId="urn:microsoft.com/office/officeart/2008/layout/LinedList"/>
    <dgm:cxn modelId="{2C0745AA-067A-48BA-A786-83C0BD97C3F6}" type="presParOf" srcId="{9FB3B25E-E430-46E2-B13C-774E3D44205B}" destId="{65CC148D-E05A-4ABB-A7FA-97372F987784}" srcOrd="6" destOrd="0" presId="urn:microsoft.com/office/officeart/2008/layout/LinedList"/>
    <dgm:cxn modelId="{977ED8AA-9C08-4548-9B85-D9E9269FF59B}" type="presParOf" srcId="{9FB3B25E-E430-46E2-B13C-774E3D44205B}" destId="{8A91257E-B6A0-492C-BBFA-2CE45CDDC235}" srcOrd="7" destOrd="0" presId="urn:microsoft.com/office/officeart/2008/layout/LinedList"/>
    <dgm:cxn modelId="{F24D0FD5-CEC1-4646-9FB7-F3DC6BC60438}" type="presParOf" srcId="{8A91257E-B6A0-492C-BBFA-2CE45CDDC235}" destId="{3C88B7BD-D5A1-4E37-A94E-591A499A1705}" srcOrd="0" destOrd="0" presId="urn:microsoft.com/office/officeart/2008/layout/LinedList"/>
    <dgm:cxn modelId="{A762EE2C-1A78-40F3-B528-DF903D631405}" type="presParOf" srcId="{8A91257E-B6A0-492C-BBFA-2CE45CDDC235}" destId="{BE7EDD64-DBB3-4D5D-9152-1656BFA2FD12}" srcOrd="1" destOrd="0" presId="urn:microsoft.com/office/officeart/2008/layout/LinedList"/>
    <dgm:cxn modelId="{8AD671D7-95AF-4311-88BB-095D12A22D6D}" type="presParOf" srcId="{8A91257E-B6A0-492C-BBFA-2CE45CDDC235}" destId="{E3150B87-2121-424B-A709-852E50CA9844}" srcOrd="2" destOrd="0" presId="urn:microsoft.com/office/officeart/2008/layout/LinedList"/>
    <dgm:cxn modelId="{F0D0597D-B77E-40C4-A37A-BD0221A3AFD7}" type="presParOf" srcId="{9FB3B25E-E430-46E2-B13C-774E3D44205B}" destId="{B0CF39E7-8601-4CB3-AC8E-DA9526E424A8}" srcOrd="8" destOrd="0" presId="urn:microsoft.com/office/officeart/2008/layout/LinedList"/>
    <dgm:cxn modelId="{E3540DD3-AE5A-4A1E-9ABF-C566675304EE}" type="presParOf" srcId="{9FB3B25E-E430-46E2-B13C-774E3D44205B}" destId="{E449FFD7-05EA-4E6C-8962-E3EC4BC664B5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84D5E1-8915-444B-800A-DF98EACCFB27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CH"/>
        </a:p>
      </dgm:t>
    </dgm:pt>
    <dgm:pt modelId="{23C93228-EF3A-4EBD-A6AC-7C38919A984C}">
      <dgm:prSet phldrT="[Texte]"/>
      <dgm:spPr/>
      <dgm:t>
        <a:bodyPr/>
        <a:lstStyle/>
        <a:p>
          <a:r>
            <a:rPr lang="fr-CH" dirty="0"/>
            <a:t>Compétences émotionnelles </a:t>
          </a:r>
        </a:p>
      </dgm:t>
    </dgm:pt>
    <dgm:pt modelId="{AE3EE0EC-1FAE-4D75-BB5A-F5D81DB15D3E}" type="parTrans" cxnId="{432C696D-C26F-4703-989B-B598064204CC}">
      <dgm:prSet/>
      <dgm:spPr/>
      <dgm:t>
        <a:bodyPr/>
        <a:lstStyle/>
        <a:p>
          <a:endParaRPr lang="fr-CH"/>
        </a:p>
      </dgm:t>
    </dgm:pt>
    <dgm:pt modelId="{B62E3748-3700-4376-86FB-DA16D7910F89}" type="sibTrans" cxnId="{432C696D-C26F-4703-989B-B598064204CC}">
      <dgm:prSet/>
      <dgm:spPr/>
      <dgm:t>
        <a:bodyPr/>
        <a:lstStyle/>
        <a:p>
          <a:endParaRPr lang="fr-CH"/>
        </a:p>
      </dgm:t>
    </dgm:pt>
    <dgm:pt modelId="{FAC7E2E0-5973-42C5-AAE1-FE3E8E899178}">
      <dgm:prSet phldrT="[Texte]"/>
      <dgm:spPr/>
      <dgm:t>
        <a:bodyPr/>
        <a:lstStyle/>
        <a:p>
          <a:r>
            <a:rPr lang="fr-CH" dirty="0"/>
            <a:t>Compétences sociales</a:t>
          </a:r>
        </a:p>
      </dgm:t>
    </dgm:pt>
    <dgm:pt modelId="{EFFC68E8-C10D-4826-945C-96B9A84D7543}" type="parTrans" cxnId="{C2B46363-4DE8-4825-9A54-EBFB360817C8}">
      <dgm:prSet/>
      <dgm:spPr/>
      <dgm:t>
        <a:bodyPr/>
        <a:lstStyle/>
        <a:p>
          <a:endParaRPr lang="fr-CH"/>
        </a:p>
      </dgm:t>
    </dgm:pt>
    <dgm:pt modelId="{D284E921-3C01-4F9C-A8C2-1325DA5ADFFC}" type="sibTrans" cxnId="{C2B46363-4DE8-4825-9A54-EBFB360817C8}">
      <dgm:prSet/>
      <dgm:spPr/>
      <dgm:t>
        <a:bodyPr/>
        <a:lstStyle/>
        <a:p>
          <a:endParaRPr lang="fr-CH"/>
        </a:p>
      </dgm:t>
    </dgm:pt>
    <dgm:pt modelId="{809FC54F-496B-497B-A5E0-F694496D753C}">
      <dgm:prSet phldrT="[Texte]"/>
      <dgm:spPr/>
      <dgm:t>
        <a:bodyPr/>
        <a:lstStyle/>
        <a:p>
          <a:r>
            <a:rPr lang="fr-CH" dirty="0"/>
            <a:t>Interaction avec les paires</a:t>
          </a:r>
        </a:p>
      </dgm:t>
    </dgm:pt>
    <dgm:pt modelId="{3229AFF0-DF6B-430C-A54C-0E91007128C4}" type="parTrans" cxnId="{D07DFC56-487C-436D-9FBC-FAAC0297CA0D}">
      <dgm:prSet/>
      <dgm:spPr/>
      <dgm:t>
        <a:bodyPr/>
        <a:lstStyle/>
        <a:p>
          <a:endParaRPr lang="fr-CH"/>
        </a:p>
      </dgm:t>
    </dgm:pt>
    <dgm:pt modelId="{3E1A6204-4C35-40CE-9EF8-24E9273FC758}" type="sibTrans" cxnId="{D07DFC56-487C-436D-9FBC-FAAC0297CA0D}">
      <dgm:prSet/>
      <dgm:spPr/>
      <dgm:t>
        <a:bodyPr/>
        <a:lstStyle/>
        <a:p>
          <a:endParaRPr lang="fr-CH"/>
        </a:p>
      </dgm:t>
    </dgm:pt>
    <dgm:pt modelId="{8A854610-CE65-4BC1-BF7E-00EAEA66190B}">
      <dgm:prSet/>
      <dgm:spPr/>
      <dgm:t>
        <a:bodyPr/>
        <a:lstStyle/>
        <a:p>
          <a:r>
            <a:rPr lang="fr-CH" dirty="0"/>
            <a:t>Jeu</a:t>
          </a:r>
        </a:p>
      </dgm:t>
    </dgm:pt>
    <dgm:pt modelId="{CAC20072-BA01-49EF-A5A3-A692CB182F55}" type="parTrans" cxnId="{62257533-CEDA-45CF-83A2-EB3BC32EB2C2}">
      <dgm:prSet/>
      <dgm:spPr/>
      <dgm:t>
        <a:bodyPr/>
        <a:lstStyle/>
        <a:p>
          <a:endParaRPr lang="fr-CH"/>
        </a:p>
      </dgm:t>
    </dgm:pt>
    <dgm:pt modelId="{24C74645-DC63-4EBA-8565-4FC7B1D43A25}" type="sibTrans" cxnId="{62257533-CEDA-45CF-83A2-EB3BC32EB2C2}">
      <dgm:prSet/>
      <dgm:spPr/>
      <dgm:t>
        <a:bodyPr/>
        <a:lstStyle/>
        <a:p>
          <a:endParaRPr lang="fr-CH"/>
        </a:p>
      </dgm:t>
    </dgm:pt>
    <dgm:pt modelId="{333DD85F-26F0-421A-9DEB-33E576B48A64}">
      <dgm:prSet/>
      <dgm:spPr/>
      <dgm:t>
        <a:bodyPr/>
        <a:lstStyle/>
        <a:p>
          <a:r>
            <a:rPr lang="fr-CH" dirty="0"/>
            <a:t>Apprentissage</a:t>
          </a:r>
        </a:p>
      </dgm:t>
    </dgm:pt>
    <dgm:pt modelId="{8129BC0F-5B32-4701-8AA8-EB7962E58AD4}" type="parTrans" cxnId="{088C70D8-4388-4417-B703-54E8909A1B81}">
      <dgm:prSet/>
      <dgm:spPr/>
      <dgm:t>
        <a:bodyPr/>
        <a:lstStyle/>
        <a:p>
          <a:endParaRPr lang="fr-CH"/>
        </a:p>
      </dgm:t>
    </dgm:pt>
    <dgm:pt modelId="{CC1F5703-3C4C-42C4-B428-87684531CBF2}" type="sibTrans" cxnId="{088C70D8-4388-4417-B703-54E8909A1B81}">
      <dgm:prSet/>
      <dgm:spPr/>
      <dgm:t>
        <a:bodyPr/>
        <a:lstStyle/>
        <a:p>
          <a:endParaRPr lang="fr-CH"/>
        </a:p>
      </dgm:t>
    </dgm:pt>
    <dgm:pt modelId="{DF21808A-F45D-4027-ADAA-D1718FD24AAC}" type="pres">
      <dgm:prSet presAssocID="{BF84D5E1-8915-444B-800A-DF98EACCFB27}" presName="CompostProcess" presStyleCnt="0">
        <dgm:presLayoutVars>
          <dgm:dir/>
          <dgm:resizeHandles val="exact"/>
        </dgm:presLayoutVars>
      </dgm:prSet>
      <dgm:spPr/>
    </dgm:pt>
    <dgm:pt modelId="{861008B2-FD48-4396-BEED-34C076139992}" type="pres">
      <dgm:prSet presAssocID="{BF84D5E1-8915-444B-800A-DF98EACCFB27}" presName="arrow" presStyleLbl="bgShp" presStyleIdx="0" presStyleCnt="1" custScaleX="117647"/>
      <dgm:spPr/>
    </dgm:pt>
    <dgm:pt modelId="{77F8B5CB-1BDC-4497-B91E-AC7BF2B1B0C4}" type="pres">
      <dgm:prSet presAssocID="{BF84D5E1-8915-444B-800A-DF98EACCFB27}" presName="linearProcess" presStyleCnt="0"/>
      <dgm:spPr/>
    </dgm:pt>
    <dgm:pt modelId="{9F256E75-DBD1-49CB-B9FA-AD747A6C41D2}" type="pres">
      <dgm:prSet presAssocID="{23C93228-EF3A-4EBD-A6AC-7C38919A984C}" presName="textNode" presStyleLbl="node1" presStyleIdx="0" presStyleCnt="5">
        <dgm:presLayoutVars>
          <dgm:bulletEnabled val="1"/>
        </dgm:presLayoutVars>
      </dgm:prSet>
      <dgm:spPr/>
    </dgm:pt>
    <dgm:pt modelId="{690452F1-A012-451B-A04D-53AA43B86BF6}" type="pres">
      <dgm:prSet presAssocID="{B62E3748-3700-4376-86FB-DA16D7910F89}" presName="sibTrans" presStyleCnt="0"/>
      <dgm:spPr/>
    </dgm:pt>
    <dgm:pt modelId="{92E03B2D-397E-4BD9-A61B-276FF645C93C}" type="pres">
      <dgm:prSet presAssocID="{FAC7E2E0-5973-42C5-AAE1-FE3E8E899178}" presName="textNode" presStyleLbl="node1" presStyleIdx="1" presStyleCnt="5">
        <dgm:presLayoutVars>
          <dgm:bulletEnabled val="1"/>
        </dgm:presLayoutVars>
      </dgm:prSet>
      <dgm:spPr/>
    </dgm:pt>
    <dgm:pt modelId="{346B43D9-4800-4641-A196-62BF9FB3AD80}" type="pres">
      <dgm:prSet presAssocID="{D284E921-3C01-4F9C-A8C2-1325DA5ADFFC}" presName="sibTrans" presStyleCnt="0"/>
      <dgm:spPr/>
    </dgm:pt>
    <dgm:pt modelId="{25411BB3-4002-4A18-BA93-013591F74EE7}" type="pres">
      <dgm:prSet presAssocID="{809FC54F-496B-497B-A5E0-F694496D753C}" presName="textNode" presStyleLbl="node1" presStyleIdx="2" presStyleCnt="5">
        <dgm:presLayoutVars>
          <dgm:bulletEnabled val="1"/>
        </dgm:presLayoutVars>
      </dgm:prSet>
      <dgm:spPr/>
    </dgm:pt>
    <dgm:pt modelId="{32C30018-E3BB-4833-A444-D27BE91CC806}" type="pres">
      <dgm:prSet presAssocID="{3E1A6204-4C35-40CE-9EF8-24E9273FC758}" presName="sibTrans" presStyleCnt="0"/>
      <dgm:spPr/>
    </dgm:pt>
    <dgm:pt modelId="{8E1B1130-4EA2-4931-BA6D-AE59BA488ACD}" type="pres">
      <dgm:prSet presAssocID="{8A854610-CE65-4BC1-BF7E-00EAEA66190B}" presName="textNode" presStyleLbl="node1" presStyleIdx="3" presStyleCnt="5">
        <dgm:presLayoutVars>
          <dgm:bulletEnabled val="1"/>
        </dgm:presLayoutVars>
      </dgm:prSet>
      <dgm:spPr/>
    </dgm:pt>
    <dgm:pt modelId="{9E3EED24-50C0-4E31-A33A-75D48D1FB089}" type="pres">
      <dgm:prSet presAssocID="{24C74645-DC63-4EBA-8565-4FC7B1D43A25}" presName="sibTrans" presStyleCnt="0"/>
      <dgm:spPr/>
    </dgm:pt>
    <dgm:pt modelId="{10461EA6-C83F-47E7-8AF6-4AE39930EFE4}" type="pres">
      <dgm:prSet presAssocID="{333DD85F-26F0-421A-9DEB-33E576B48A64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2CBEF912-3981-4921-B38D-FA5A875A5662}" type="presOf" srcId="{809FC54F-496B-497B-A5E0-F694496D753C}" destId="{25411BB3-4002-4A18-BA93-013591F74EE7}" srcOrd="0" destOrd="0" presId="urn:microsoft.com/office/officeart/2005/8/layout/hProcess9"/>
    <dgm:cxn modelId="{36D66C13-4F71-42C8-8C1D-93D3FEC3C00F}" type="presOf" srcId="{8A854610-CE65-4BC1-BF7E-00EAEA66190B}" destId="{8E1B1130-4EA2-4931-BA6D-AE59BA488ACD}" srcOrd="0" destOrd="0" presId="urn:microsoft.com/office/officeart/2005/8/layout/hProcess9"/>
    <dgm:cxn modelId="{62257533-CEDA-45CF-83A2-EB3BC32EB2C2}" srcId="{BF84D5E1-8915-444B-800A-DF98EACCFB27}" destId="{8A854610-CE65-4BC1-BF7E-00EAEA66190B}" srcOrd="3" destOrd="0" parTransId="{CAC20072-BA01-49EF-A5A3-A692CB182F55}" sibTransId="{24C74645-DC63-4EBA-8565-4FC7B1D43A25}"/>
    <dgm:cxn modelId="{21AE1C43-A381-408F-BE20-0226DC1D85A0}" type="presOf" srcId="{23C93228-EF3A-4EBD-A6AC-7C38919A984C}" destId="{9F256E75-DBD1-49CB-B9FA-AD747A6C41D2}" srcOrd="0" destOrd="0" presId="urn:microsoft.com/office/officeart/2005/8/layout/hProcess9"/>
    <dgm:cxn modelId="{C2B46363-4DE8-4825-9A54-EBFB360817C8}" srcId="{BF84D5E1-8915-444B-800A-DF98EACCFB27}" destId="{FAC7E2E0-5973-42C5-AAE1-FE3E8E899178}" srcOrd="1" destOrd="0" parTransId="{EFFC68E8-C10D-4826-945C-96B9A84D7543}" sibTransId="{D284E921-3C01-4F9C-A8C2-1325DA5ADFFC}"/>
    <dgm:cxn modelId="{432C696D-C26F-4703-989B-B598064204CC}" srcId="{BF84D5E1-8915-444B-800A-DF98EACCFB27}" destId="{23C93228-EF3A-4EBD-A6AC-7C38919A984C}" srcOrd="0" destOrd="0" parTransId="{AE3EE0EC-1FAE-4D75-BB5A-F5D81DB15D3E}" sibTransId="{B62E3748-3700-4376-86FB-DA16D7910F89}"/>
    <dgm:cxn modelId="{D07DFC56-487C-436D-9FBC-FAAC0297CA0D}" srcId="{BF84D5E1-8915-444B-800A-DF98EACCFB27}" destId="{809FC54F-496B-497B-A5E0-F694496D753C}" srcOrd="2" destOrd="0" parTransId="{3229AFF0-DF6B-430C-A54C-0E91007128C4}" sibTransId="{3E1A6204-4C35-40CE-9EF8-24E9273FC758}"/>
    <dgm:cxn modelId="{85C4828E-7549-4795-85A0-58B7A335DFA5}" type="presOf" srcId="{BF84D5E1-8915-444B-800A-DF98EACCFB27}" destId="{DF21808A-F45D-4027-ADAA-D1718FD24AAC}" srcOrd="0" destOrd="0" presId="urn:microsoft.com/office/officeart/2005/8/layout/hProcess9"/>
    <dgm:cxn modelId="{DAE4ACC7-19F1-44B7-9606-E319A7628383}" type="presOf" srcId="{333DD85F-26F0-421A-9DEB-33E576B48A64}" destId="{10461EA6-C83F-47E7-8AF6-4AE39930EFE4}" srcOrd="0" destOrd="0" presId="urn:microsoft.com/office/officeart/2005/8/layout/hProcess9"/>
    <dgm:cxn modelId="{A775CAD0-0B76-42F3-A9C7-3B89CA2E1C0D}" type="presOf" srcId="{FAC7E2E0-5973-42C5-AAE1-FE3E8E899178}" destId="{92E03B2D-397E-4BD9-A61B-276FF645C93C}" srcOrd="0" destOrd="0" presId="urn:microsoft.com/office/officeart/2005/8/layout/hProcess9"/>
    <dgm:cxn modelId="{088C70D8-4388-4417-B703-54E8909A1B81}" srcId="{BF84D5E1-8915-444B-800A-DF98EACCFB27}" destId="{333DD85F-26F0-421A-9DEB-33E576B48A64}" srcOrd="4" destOrd="0" parTransId="{8129BC0F-5B32-4701-8AA8-EB7962E58AD4}" sibTransId="{CC1F5703-3C4C-42C4-B428-87684531CBF2}"/>
    <dgm:cxn modelId="{14664F38-D7D6-4E56-B061-E7CD7C9FE081}" type="presParOf" srcId="{DF21808A-F45D-4027-ADAA-D1718FD24AAC}" destId="{861008B2-FD48-4396-BEED-34C076139992}" srcOrd="0" destOrd="0" presId="urn:microsoft.com/office/officeart/2005/8/layout/hProcess9"/>
    <dgm:cxn modelId="{E290CA9A-6675-42D1-9446-68A93F8D013A}" type="presParOf" srcId="{DF21808A-F45D-4027-ADAA-D1718FD24AAC}" destId="{77F8B5CB-1BDC-4497-B91E-AC7BF2B1B0C4}" srcOrd="1" destOrd="0" presId="urn:microsoft.com/office/officeart/2005/8/layout/hProcess9"/>
    <dgm:cxn modelId="{0187C2DD-6B3B-4EFC-9650-A90A53321727}" type="presParOf" srcId="{77F8B5CB-1BDC-4497-B91E-AC7BF2B1B0C4}" destId="{9F256E75-DBD1-49CB-B9FA-AD747A6C41D2}" srcOrd="0" destOrd="0" presId="urn:microsoft.com/office/officeart/2005/8/layout/hProcess9"/>
    <dgm:cxn modelId="{FB4FB1C9-90F8-4AFE-BA68-DFA55D439915}" type="presParOf" srcId="{77F8B5CB-1BDC-4497-B91E-AC7BF2B1B0C4}" destId="{690452F1-A012-451B-A04D-53AA43B86BF6}" srcOrd="1" destOrd="0" presId="urn:microsoft.com/office/officeart/2005/8/layout/hProcess9"/>
    <dgm:cxn modelId="{C1A6481B-0D33-4254-B764-E94DEF9A5C65}" type="presParOf" srcId="{77F8B5CB-1BDC-4497-B91E-AC7BF2B1B0C4}" destId="{92E03B2D-397E-4BD9-A61B-276FF645C93C}" srcOrd="2" destOrd="0" presId="urn:microsoft.com/office/officeart/2005/8/layout/hProcess9"/>
    <dgm:cxn modelId="{2D3462B6-F5A1-47B9-AD8F-D8372C2584FF}" type="presParOf" srcId="{77F8B5CB-1BDC-4497-B91E-AC7BF2B1B0C4}" destId="{346B43D9-4800-4641-A196-62BF9FB3AD80}" srcOrd="3" destOrd="0" presId="urn:microsoft.com/office/officeart/2005/8/layout/hProcess9"/>
    <dgm:cxn modelId="{EB8FBDF1-9734-4E4A-9516-28C603C8C8E4}" type="presParOf" srcId="{77F8B5CB-1BDC-4497-B91E-AC7BF2B1B0C4}" destId="{25411BB3-4002-4A18-BA93-013591F74EE7}" srcOrd="4" destOrd="0" presId="urn:microsoft.com/office/officeart/2005/8/layout/hProcess9"/>
    <dgm:cxn modelId="{D83B28C0-F413-43C4-B96D-78C566DFBF80}" type="presParOf" srcId="{77F8B5CB-1BDC-4497-B91E-AC7BF2B1B0C4}" destId="{32C30018-E3BB-4833-A444-D27BE91CC806}" srcOrd="5" destOrd="0" presId="urn:microsoft.com/office/officeart/2005/8/layout/hProcess9"/>
    <dgm:cxn modelId="{9EAD0B4E-5C09-4B99-9B3E-A84085A96451}" type="presParOf" srcId="{77F8B5CB-1BDC-4497-B91E-AC7BF2B1B0C4}" destId="{8E1B1130-4EA2-4931-BA6D-AE59BA488ACD}" srcOrd="6" destOrd="0" presId="urn:microsoft.com/office/officeart/2005/8/layout/hProcess9"/>
    <dgm:cxn modelId="{9943E6A4-4213-4E03-BE5C-3148A9F9E05F}" type="presParOf" srcId="{77F8B5CB-1BDC-4497-B91E-AC7BF2B1B0C4}" destId="{9E3EED24-50C0-4E31-A33A-75D48D1FB089}" srcOrd="7" destOrd="0" presId="urn:microsoft.com/office/officeart/2005/8/layout/hProcess9"/>
    <dgm:cxn modelId="{0BB00522-DA4C-4B8E-80A2-3E6EFCF1FE78}" type="presParOf" srcId="{77F8B5CB-1BDC-4497-B91E-AC7BF2B1B0C4}" destId="{10461EA6-C83F-47E7-8AF6-4AE39930EFE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6916F5-447B-43EF-9731-250918A1A178}" type="doc">
      <dgm:prSet loTypeId="urn:microsoft.com/office/officeart/2018/5/layout/IconCircleLabelList" loCatId="icon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7A15B8B-F2DA-48D5-954E-BBFFA518E40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CH" sz="2400" cap="none" baseline="0" dirty="0"/>
            <a:t>Aide à la communication en cas de difficultés </a:t>
          </a:r>
          <a:endParaRPr lang="en-US" sz="2400" cap="none" baseline="0" dirty="0"/>
        </a:p>
      </dgm:t>
    </dgm:pt>
    <dgm:pt modelId="{B0BE9FA7-352D-4E82-9AF2-BADF3D35CBA3}" type="parTrans" cxnId="{ABF56A31-6577-4357-B2F8-F643D62F041B}">
      <dgm:prSet/>
      <dgm:spPr/>
      <dgm:t>
        <a:bodyPr/>
        <a:lstStyle/>
        <a:p>
          <a:endParaRPr lang="en-US"/>
        </a:p>
      </dgm:t>
    </dgm:pt>
    <dgm:pt modelId="{6859FD0B-0F9D-467A-AB1E-8288C77D3F2C}" type="sibTrans" cxnId="{ABF56A31-6577-4357-B2F8-F643D62F041B}">
      <dgm:prSet/>
      <dgm:spPr/>
      <dgm:t>
        <a:bodyPr/>
        <a:lstStyle/>
        <a:p>
          <a:endParaRPr lang="en-US"/>
        </a:p>
      </dgm:t>
    </dgm:pt>
    <dgm:pt modelId="{EC434D91-8344-40EA-927B-03EA601AC35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CH" sz="2400" kern="1200" cap="none" baseline="0">
              <a:latin typeface="Calibri" panose="020F0502020204030204"/>
              <a:ea typeface="+mn-ea"/>
              <a:cs typeface="+mn-cs"/>
            </a:rPr>
            <a:t>Réception et expression</a:t>
          </a:r>
          <a:endParaRPr lang="en-US" sz="2400" kern="1200" cap="none" baseline="0" dirty="0">
            <a:latin typeface="Calibri" panose="020F0502020204030204"/>
            <a:ea typeface="+mn-ea"/>
            <a:cs typeface="+mn-cs"/>
          </a:endParaRPr>
        </a:p>
      </dgm:t>
    </dgm:pt>
    <dgm:pt modelId="{2F6C4CAF-CC42-4388-917F-1D2CC5C6DE58}" type="parTrans" cxnId="{0F12B323-6185-4C04-BE87-9854519D5657}">
      <dgm:prSet/>
      <dgm:spPr/>
      <dgm:t>
        <a:bodyPr/>
        <a:lstStyle/>
        <a:p>
          <a:endParaRPr lang="en-US"/>
        </a:p>
      </dgm:t>
    </dgm:pt>
    <dgm:pt modelId="{45CE3BF9-340D-40BE-960F-C99575B795FF}" type="sibTrans" cxnId="{0F12B323-6185-4C04-BE87-9854519D5657}">
      <dgm:prSet/>
      <dgm:spPr/>
      <dgm:t>
        <a:bodyPr/>
        <a:lstStyle/>
        <a:p>
          <a:endParaRPr lang="en-US"/>
        </a:p>
      </dgm:t>
    </dgm:pt>
    <dgm:pt modelId="{DAC55256-FC62-41A8-99C5-2691A0FDD31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CH" sz="2400" kern="1200" cap="none" baseline="0" dirty="0">
              <a:latin typeface="Calibri" panose="020F0502020204030204"/>
              <a:ea typeface="+mn-ea"/>
              <a:cs typeface="+mn-cs"/>
            </a:rPr>
            <a:t>Utiliser les forces</a:t>
          </a:r>
          <a:endParaRPr lang="en-US" sz="2400" kern="1200" cap="none" baseline="0" dirty="0">
            <a:latin typeface="Calibri" panose="020F0502020204030204"/>
            <a:ea typeface="+mn-ea"/>
            <a:cs typeface="+mn-cs"/>
          </a:endParaRPr>
        </a:p>
      </dgm:t>
    </dgm:pt>
    <dgm:pt modelId="{7240922F-D6C7-4D9B-AB5A-E427CD3E1A94}" type="parTrans" cxnId="{37D83007-CD8E-4188-A892-36104C1D8685}">
      <dgm:prSet/>
      <dgm:spPr/>
      <dgm:t>
        <a:bodyPr/>
        <a:lstStyle/>
        <a:p>
          <a:endParaRPr lang="en-US"/>
        </a:p>
      </dgm:t>
    </dgm:pt>
    <dgm:pt modelId="{3FD384D4-4E86-4C75-821E-8DD28DBA061C}" type="sibTrans" cxnId="{37D83007-CD8E-4188-A892-36104C1D8685}">
      <dgm:prSet/>
      <dgm:spPr/>
      <dgm:t>
        <a:bodyPr/>
        <a:lstStyle/>
        <a:p>
          <a:endParaRPr lang="en-US"/>
        </a:p>
      </dgm:t>
    </dgm:pt>
    <dgm:pt modelId="{D387EBCD-DAC5-4D33-A110-C977CA840EF9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CH" sz="2400" kern="1200" cap="none" baseline="0" dirty="0">
              <a:latin typeface="Calibri" panose="020F0502020204030204"/>
              <a:ea typeface="+mn-ea"/>
              <a:cs typeface="+mn-cs"/>
            </a:rPr>
            <a:t>Développement des compétences verbales</a:t>
          </a:r>
          <a:endParaRPr lang="en-US" sz="2400" kern="1200" cap="none" baseline="0" dirty="0">
            <a:latin typeface="Calibri" panose="020F0502020204030204"/>
            <a:ea typeface="+mn-ea"/>
            <a:cs typeface="+mn-cs"/>
          </a:endParaRPr>
        </a:p>
      </dgm:t>
    </dgm:pt>
    <dgm:pt modelId="{CAA544F5-FC39-4BC7-9A43-45FF9FE8815B}" type="parTrans" cxnId="{71300AE0-27F9-4287-8A18-4576090FC442}">
      <dgm:prSet/>
      <dgm:spPr/>
      <dgm:t>
        <a:bodyPr/>
        <a:lstStyle/>
        <a:p>
          <a:endParaRPr lang="en-US"/>
        </a:p>
      </dgm:t>
    </dgm:pt>
    <dgm:pt modelId="{EA6C04B6-0CDE-4824-968A-901786B5C49D}" type="sibTrans" cxnId="{71300AE0-27F9-4287-8A18-4576090FC442}">
      <dgm:prSet/>
      <dgm:spPr/>
      <dgm:t>
        <a:bodyPr/>
        <a:lstStyle/>
        <a:p>
          <a:endParaRPr lang="en-US"/>
        </a:p>
      </dgm:t>
    </dgm:pt>
    <dgm:pt modelId="{BB192722-71A2-4C28-8A90-45FA374886C7}" type="pres">
      <dgm:prSet presAssocID="{3D6916F5-447B-43EF-9731-250918A1A178}" presName="root" presStyleCnt="0">
        <dgm:presLayoutVars>
          <dgm:dir/>
          <dgm:resizeHandles val="exact"/>
        </dgm:presLayoutVars>
      </dgm:prSet>
      <dgm:spPr/>
    </dgm:pt>
    <dgm:pt modelId="{0F49542F-1DBE-4B44-9035-4A5DC3369A31}" type="pres">
      <dgm:prSet presAssocID="{47A15B8B-F2DA-48D5-954E-BBFFA518E400}" presName="compNode" presStyleCnt="0"/>
      <dgm:spPr/>
    </dgm:pt>
    <dgm:pt modelId="{08E6D7D5-966A-464A-ADA9-DF2F6CE88B20}" type="pres">
      <dgm:prSet presAssocID="{47A15B8B-F2DA-48D5-954E-BBFFA518E400}" presName="iconBgRect" presStyleLbl="bgShp" presStyleIdx="0" presStyleCnt="4"/>
      <dgm:spPr/>
    </dgm:pt>
    <dgm:pt modelId="{AD58D0D3-03B8-4D9D-A231-C08953F7289E}" type="pres">
      <dgm:prSet presAssocID="{47A15B8B-F2DA-48D5-954E-BBFFA518E40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3C58075C-C9D9-4A58-BF7A-97248158F3E0}" type="pres">
      <dgm:prSet presAssocID="{47A15B8B-F2DA-48D5-954E-BBFFA518E400}" presName="spaceRect" presStyleCnt="0"/>
      <dgm:spPr/>
    </dgm:pt>
    <dgm:pt modelId="{8DA53810-BFC1-4A85-A39C-037BC9CBC7AB}" type="pres">
      <dgm:prSet presAssocID="{47A15B8B-F2DA-48D5-954E-BBFFA518E400}" presName="textRect" presStyleLbl="revTx" presStyleIdx="0" presStyleCnt="4" custScaleX="122127" custScaleY="146971" custLinFactNeighborX="-2848" custLinFactNeighborY="20575">
        <dgm:presLayoutVars>
          <dgm:chMax val="1"/>
          <dgm:chPref val="1"/>
        </dgm:presLayoutVars>
      </dgm:prSet>
      <dgm:spPr/>
    </dgm:pt>
    <dgm:pt modelId="{AE331A0A-627E-430A-92B9-20A476F38CA5}" type="pres">
      <dgm:prSet presAssocID="{6859FD0B-0F9D-467A-AB1E-8288C77D3F2C}" presName="sibTrans" presStyleCnt="0"/>
      <dgm:spPr/>
    </dgm:pt>
    <dgm:pt modelId="{E471DC80-C5A2-4A0A-802C-499618665E36}" type="pres">
      <dgm:prSet presAssocID="{EC434D91-8344-40EA-927B-03EA601AC35E}" presName="compNode" presStyleCnt="0"/>
      <dgm:spPr/>
    </dgm:pt>
    <dgm:pt modelId="{AA7C52FC-5E38-4D7D-B443-0FAE6BCD5136}" type="pres">
      <dgm:prSet presAssocID="{EC434D91-8344-40EA-927B-03EA601AC35E}" presName="iconBgRect" presStyleLbl="bgShp" presStyleIdx="1" presStyleCnt="4"/>
      <dgm:spPr/>
    </dgm:pt>
    <dgm:pt modelId="{4140A718-D55E-454F-ABE7-94EA12AE13C0}" type="pres">
      <dgm:prSet presAssocID="{EC434D91-8344-40EA-927B-03EA601AC35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D4730E10-B6A2-4972-853F-A8DF7A5D6219}" type="pres">
      <dgm:prSet presAssocID="{EC434D91-8344-40EA-927B-03EA601AC35E}" presName="spaceRect" presStyleCnt="0"/>
      <dgm:spPr/>
    </dgm:pt>
    <dgm:pt modelId="{BD810C21-FAB1-41C9-960C-1DDC9F354E32}" type="pres">
      <dgm:prSet presAssocID="{EC434D91-8344-40EA-927B-03EA601AC35E}" presName="textRect" presStyleLbl="revTx" presStyleIdx="1" presStyleCnt="4" custLinFactNeighborX="-832" custLinFactNeighborY="3927">
        <dgm:presLayoutVars>
          <dgm:chMax val="1"/>
          <dgm:chPref val="1"/>
        </dgm:presLayoutVars>
      </dgm:prSet>
      <dgm:spPr/>
    </dgm:pt>
    <dgm:pt modelId="{2FFAE1A5-0166-4AB8-89DF-8173281B6B04}" type="pres">
      <dgm:prSet presAssocID="{45CE3BF9-340D-40BE-960F-C99575B795FF}" presName="sibTrans" presStyleCnt="0"/>
      <dgm:spPr/>
    </dgm:pt>
    <dgm:pt modelId="{DAA901FD-3FDB-4F6F-9F11-8EAA57503B82}" type="pres">
      <dgm:prSet presAssocID="{DAC55256-FC62-41A8-99C5-2691A0FDD316}" presName="compNode" presStyleCnt="0"/>
      <dgm:spPr/>
    </dgm:pt>
    <dgm:pt modelId="{CA51AA6C-E0D9-489F-BC0D-3943032FFF35}" type="pres">
      <dgm:prSet presAssocID="{DAC55256-FC62-41A8-99C5-2691A0FDD316}" presName="iconBgRect" presStyleLbl="bgShp" presStyleIdx="2" presStyleCnt="4"/>
      <dgm:spPr/>
    </dgm:pt>
    <dgm:pt modelId="{7EFDD96C-248A-415A-921F-CEE6B7CF9B44}" type="pres">
      <dgm:prSet presAssocID="{DAC55256-FC62-41A8-99C5-2691A0FDD31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CA1021C-71E6-4707-9E2B-BB08488B87F9}" type="pres">
      <dgm:prSet presAssocID="{DAC55256-FC62-41A8-99C5-2691A0FDD316}" presName="spaceRect" presStyleCnt="0"/>
      <dgm:spPr/>
    </dgm:pt>
    <dgm:pt modelId="{8BA003C4-56F7-495E-A343-12A1EA39651D}" type="pres">
      <dgm:prSet presAssocID="{DAC55256-FC62-41A8-99C5-2691A0FDD316}" presName="textRect" presStyleLbl="revTx" presStyleIdx="2" presStyleCnt="4" custScaleX="120292">
        <dgm:presLayoutVars>
          <dgm:chMax val="1"/>
          <dgm:chPref val="1"/>
        </dgm:presLayoutVars>
      </dgm:prSet>
      <dgm:spPr/>
    </dgm:pt>
    <dgm:pt modelId="{F7471272-8793-478E-9CA7-0A0EBDDEF489}" type="pres">
      <dgm:prSet presAssocID="{3FD384D4-4E86-4C75-821E-8DD28DBA061C}" presName="sibTrans" presStyleCnt="0"/>
      <dgm:spPr/>
    </dgm:pt>
    <dgm:pt modelId="{C732A0B4-C40B-4117-88EE-7C06F28AEC6C}" type="pres">
      <dgm:prSet presAssocID="{D387EBCD-DAC5-4D33-A110-C977CA840EF9}" presName="compNode" presStyleCnt="0"/>
      <dgm:spPr/>
    </dgm:pt>
    <dgm:pt modelId="{EA3E934E-0918-4228-8D2E-CE6970C964F2}" type="pres">
      <dgm:prSet presAssocID="{D387EBCD-DAC5-4D33-A110-C977CA840EF9}" presName="iconBgRect" presStyleLbl="bgShp" presStyleIdx="3" presStyleCnt="4"/>
      <dgm:spPr/>
    </dgm:pt>
    <dgm:pt modelId="{CDB85BC6-F0AC-44CA-B6D9-BBE9056EA1E8}" type="pres">
      <dgm:prSet presAssocID="{D387EBCD-DAC5-4D33-A110-C977CA840EF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seignant"/>
        </a:ext>
      </dgm:extLst>
    </dgm:pt>
    <dgm:pt modelId="{54477229-BA8F-4BAA-B395-C8652C740A2C}" type="pres">
      <dgm:prSet presAssocID="{D387EBCD-DAC5-4D33-A110-C977CA840EF9}" presName="spaceRect" presStyleCnt="0"/>
      <dgm:spPr/>
    </dgm:pt>
    <dgm:pt modelId="{11E069D7-B3EA-4A25-B457-E5CD3AC16752}" type="pres">
      <dgm:prSet presAssocID="{D387EBCD-DAC5-4D33-A110-C977CA840EF9}" presName="textRect" presStyleLbl="revTx" presStyleIdx="3" presStyleCnt="4" custScaleX="140249">
        <dgm:presLayoutVars>
          <dgm:chMax val="1"/>
          <dgm:chPref val="1"/>
        </dgm:presLayoutVars>
      </dgm:prSet>
      <dgm:spPr/>
    </dgm:pt>
  </dgm:ptLst>
  <dgm:cxnLst>
    <dgm:cxn modelId="{37D83007-CD8E-4188-A892-36104C1D8685}" srcId="{3D6916F5-447B-43EF-9731-250918A1A178}" destId="{DAC55256-FC62-41A8-99C5-2691A0FDD316}" srcOrd="2" destOrd="0" parTransId="{7240922F-D6C7-4D9B-AB5A-E427CD3E1A94}" sibTransId="{3FD384D4-4E86-4C75-821E-8DD28DBA061C}"/>
    <dgm:cxn modelId="{0F12B323-6185-4C04-BE87-9854519D5657}" srcId="{3D6916F5-447B-43EF-9731-250918A1A178}" destId="{EC434D91-8344-40EA-927B-03EA601AC35E}" srcOrd="1" destOrd="0" parTransId="{2F6C4CAF-CC42-4388-917F-1D2CC5C6DE58}" sibTransId="{45CE3BF9-340D-40BE-960F-C99575B795FF}"/>
    <dgm:cxn modelId="{ABF56A31-6577-4357-B2F8-F643D62F041B}" srcId="{3D6916F5-447B-43EF-9731-250918A1A178}" destId="{47A15B8B-F2DA-48D5-954E-BBFFA518E400}" srcOrd="0" destOrd="0" parTransId="{B0BE9FA7-352D-4E82-9AF2-BADF3D35CBA3}" sibTransId="{6859FD0B-0F9D-467A-AB1E-8288C77D3F2C}"/>
    <dgm:cxn modelId="{5CF34365-071F-4023-A5D7-EAD72FB5B824}" type="presOf" srcId="{DAC55256-FC62-41A8-99C5-2691A0FDD316}" destId="{8BA003C4-56F7-495E-A343-12A1EA39651D}" srcOrd="0" destOrd="0" presId="urn:microsoft.com/office/officeart/2018/5/layout/IconCircleLabelList"/>
    <dgm:cxn modelId="{0688706E-DC36-47BB-A7C0-1DDEC288528D}" type="presOf" srcId="{47A15B8B-F2DA-48D5-954E-BBFFA518E400}" destId="{8DA53810-BFC1-4A85-A39C-037BC9CBC7AB}" srcOrd="0" destOrd="0" presId="urn:microsoft.com/office/officeart/2018/5/layout/IconCircleLabelList"/>
    <dgm:cxn modelId="{00F6FA51-6074-499E-A30A-7CD990A67C93}" type="presOf" srcId="{3D6916F5-447B-43EF-9731-250918A1A178}" destId="{BB192722-71A2-4C28-8A90-45FA374886C7}" srcOrd="0" destOrd="0" presId="urn:microsoft.com/office/officeart/2018/5/layout/IconCircleLabelList"/>
    <dgm:cxn modelId="{7CBBF289-FF53-45AA-A6EB-4DD6B7AE14ED}" type="presOf" srcId="{EC434D91-8344-40EA-927B-03EA601AC35E}" destId="{BD810C21-FAB1-41C9-960C-1DDC9F354E32}" srcOrd="0" destOrd="0" presId="urn:microsoft.com/office/officeart/2018/5/layout/IconCircleLabelList"/>
    <dgm:cxn modelId="{3B72B9BD-AE2A-4094-90A3-CF73362E8C73}" type="presOf" srcId="{D387EBCD-DAC5-4D33-A110-C977CA840EF9}" destId="{11E069D7-B3EA-4A25-B457-E5CD3AC16752}" srcOrd="0" destOrd="0" presId="urn:microsoft.com/office/officeart/2018/5/layout/IconCircleLabelList"/>
    <dgm:cxn modelId="{71300AE0-27F9-4287-8A18-4576090FC442}" srcId="{3D6916F5-447B-43EF-9731-250918A1A178}" destId="{D387EBCD-DAC5-4D33-A110-C977CA840EF9}" srcOrd="3" destOrd="0" parTransId="{CAA544F5-FC39-4BC7-9A43-45FF9FE8815B}" sibTransId="{EA6C04B6-0CDE-4824-968A-901786B5C49D}"/>
    <dgm:cxn modelId="{5859C7CD-F8BE-43CC-B0D3-93A637EE7923}" type="presParOf" srcId="{BB192722-71A2-4C28-8A90-45FA374886C7}" destId="{0F49542F-1DBE-4B44-9035-4A5DC3369A31}" srcOrd="0" destOrd="0" presId="urn:microsoft.com/office/officeart/2018/5/layout/IconCircleLabelList"/>
    <dgm:cxn modelId="{9305C51C-0BEF-4958-BBD7-25A36C5A04AB}" type="presParOf" srcId="{0F49542F-1DBE-4B44-9035-4A5DC3369A31}" destId="{08E6D7D5-966A-464A-ADA9-DF2F6CE88B20}" srcOrd="0" destOrd="0" presId="urn:microsoft.com/office/officeart/2018/5/layout/IconCircleLabelList"/>
    <dgm:cxn modelId="{7100A1B9-F358-476E-8DDF-49B1AC77D27F}" type="presParOf" srcId="{0F49542F-1DBE-4B44-9035-4A5DC3369A31}" destId="{AD58D0D3-03B8-4D9D-A231-C08953F7289E}" srcOrd="1" destOrd="0" presId="urn:microsoft.com/office/officeart/2018/5/layout/IconCircleLabelList"/>
    <dgm:cxn modelId="{30B3054D-FB16-4D02-8644-F84D07F2FC24}" type="presParOf" srcId="{0F49542F-1DBE-4B44-9035-4A5DC3369A31}" destId="{3C58075C-C9D9-4A58-BF7A-97248158F3E0}" srcOrd="2" destOrd="0" presId="urn:microsoft.com/office/officeart/2018/5/layout/IconCircleLabelList"/>
    <dgm:cxn modelId="{B5ACD275-BD93-49E8-8BF1-ABDB3207ACC9}" type="presParOf" srcId="{0F49542F-1DBE-4B44-9035-4A5DC3369A31}" destId="{8DA53810-BFC1-4A85-A39C-037BC9CBC7AB}" srcOrd="3" destOrd="0" presId="urn:microsoft.com/office/officeart/2018/5/layout/IconCircleLabelList"/>
    <dgm:cxn modelId="{DE80AABB-C704-42C1-89EA-43A35ACA8F23}" type="presParOf" srcId="{BB192722-71A2-4C28-8A90-45FA374886C7}" destId="{AE331A0A-627E-430A-92B9-20A476F38CA5}" srcOrd="1" destOrd="0" presId="urn:microsoft.com/office/officeart/2018/5/layout/IconCircleLabelList"/>
    <dgm:cxn modelId="{09D76AAC-C6A3-486D-8C20-A3091FF013C4}" type="presParOf" srcId="{BB192722-71A2-4C28-8A90-45FA374886C7}" destId="{E471DC80-C5A2-4A0A-802C-499618665E36}" srcOrd="2" destOrd="0" presId="urn:microsoft.com/office/officeart/2018/5/layout/IconCircleLabelList"/>
    <dgm:cxn modelId="{B043DEB2-709A-4CDC-8B9B-BEA265891A5F}" type="presParOf" srcId="{E471DC80-C5A2-4A0A-802C-499618665E36}" destId="{AA7C52FC-5E38-4D7D-B443-0FAE6BCD5136}" srcOrd="0" destOrd="0" presId="urn:microsoft.com/office/officeart/2018/5/layout/IconCircleLabelList"/>
    <dgm:cxn modelId="{1798F02C-7749-45EC-A930-1AE5C8B13227}" type="presParOf" srcId="{E471DC80-C5A2-4A0A-802C-499618665E36}" destId="{4140A718-D55E-454F-ABE7-94EA12AE13C0}" srcOrd="1" destOrd="0" presId="urn:microsoft.com/office/officeart/2018/5/layout/IconCircleLabelList"/>
    <dgm:cxn modelId="{6976B63F-5CCE-4616-AB8C-632B34AEE1B5}" type="presParOf" srcId="{E471DC80-C5A2-4A0A-802C-499618665E36}" destId="{D4730E10-B6A2-4972-853F-A8DF7A5D6219}" srcOrd="2" destOrd="0" presId="urn:microsoft.com/office/officeart/2018/5/layout/IconCircleLabelList"/>
    <dgm:cxn modelId="{A6E02B56-A3F1-42D5-BAA6-5460F0026BA9}" type="presParOf" srcId="{E471DC80-C5A2-4A0A-802C-499618665E36}" destId="{BD810C21-FAB1-41C9-960C-1DDC9F354E32}" srcOrd="3" destOrd="0" presId="urn:microsoft.com/office/officeart/2018/5/layout/IconCircleLabelList"/>
    <dgm:cxn modelId="{E379294D-C1B1-4CA9-B1D9-5B1B5EB1F65C}" type="presParOf" srcId="{BB192722-71A2-4C28-8A90-45FA374886C7}" destId="{2FFAE1A5-0166-4AB8-89DF-8173281B6B04}" srcOrd="3" destOrd="0" presId="urn:microsoft.com/office/officeart/2018/5/layout/IconCircleLabelList"/>
    <dgm:cxn modelId="{85DD6189-07A3-4A88-BBB9-F34FE5C3FEEC}" type="presParOf" srcId="{BB192722-71A2-4C28-8A90-45FA374886C7}" destId="{DAA901FD-3FDB-4F6F-9F11-8EAA57503B82}" srcOrd="4" destOrd="0" presId="urn:microsoft.com/office/officeart/2018/5/layout/IconCircleLabelList"/>
    <dgm:cxn modelId="{EB88A420-AB2A-4E2C-9551-AB4009BDCA39}" type="presParOf" srcId="{DAA901FD-3FDB-4F6F-9F11-8EAA57503B82}" destId="{CA51AA6C-E0D9-489F-BC0D-3943032FFF35}" srcOrd="0" destOrd="0" presId="urn:microsoft.com/office/officeart/2018/5/layout/IconCircleLabelList"/>
    <dgm:cxn modelId="{5A9A4C23-CD13-44A9-9B20-27BF99989185}" type="presParOf" srcId="{DAA901FD-3FDB-4F6F-9F11-8EAA57503B82}" destId="{7EFDD96C-248A-415A-921F-CEE6B7CF9B44}" srcOrd="1" destOrd="0" presId="urn:microsoft.com/office/officeart/2018/5/layout/IconCircleLabelList"/>
    <dgm:cxn modelId="{138D70BB-952C-4DA3-9CCD-DB4FCBA1D87E}" type="presParOf" srcId="{DAA901FD-3FDB-4F6F-9F11-8EAA57503B82}" destId="{9CA1021C-71E6-4707-9E2B-BB08488B87F9}" srcOrd="2" destOrd="0" presId="urn:microsoft.com/office/officeart/2018/5/layout/IconCircleLabelList"/>
    <dgm:cxn modelId="{741555D7-5E90-4722-A2D9-AC26B6DE4DC5}" type="presParOf" srcId="{DAA901FD-3FDB-4F6F-9F11-8EAA57503B82}" destId="{8BA003C4-56F7-495E-A343-12A1EA39651D}" srcOrd="3" destOrd="0" presId="urn:microsoft.com/office/officeart/2018/5/layout/IconCircleLabelList"/>
    <dgm:cxn modelId="{0A5E21D6-C6C6-4ACA-A0A7-7B006ED38238}" type="presParOf" srcId="{BB192722-71A2-4C28-8A90-45FA374886C7}" destId="{F7471272-8793-478E-9CA7-0A0EBDDEF489}" srcOrd="5" destOrd="0" presId="urn:microsoft.com/office/officeart/2018/5/layout/IconCircleLabelList"/>
    <dgm:cxn modelId="{ECF493AB-ACD7-4E37-8A7E-D181E9A5E5D3}" type="presParOf" srcId="{BB192722-71A2-4C28-8A90-45FA374886C7}" destId="{C732A0B4-C40B-4117-88EE-7C06F28AEC6C}" srcOrd="6" destOrd="0" presId="urn:microsoft.com/office/officeart/2018/5/layout/IconCircleLabelList"/>
    <dgm:cxn modelId="{EEC6B75F-E0B1-4E27-B4D0-61DFBF7D669C}" type="presParOf" srcId="{C732A0B4-C40B-4117-88EE-7C06F28AEC6C}" destId="{EA3E934E-0918-4228-8D2E-CE6970C964F2}" srcOrd="0" destOrd="0" presId="urn:microsoft.com/office/officeart/2018/5/layout/IconCircleLabelList"/>
    <dgm:cxn modelId="{6953682E-4DAD-4149-BF8B-C2119F66297D}" type="presParOf" srcId="{C732A0B4-C40B-4117-88EE-7C06F28AEC6C}" destId="{CDB85BC6-F0AC-44CA-B6D9-BBE9056EA1E8}" srcOrd="1" destOrd="0" presId="urn:microsoft.com/office/officeart/2018/5/layout/IconCircleLabelList"/>
    <dgm:cxn modelId="{3B3F51D1-C3A0-4B9B-9384-8DB9A36A3E39}" type="presParOf" srcId="{C732A0B4-C40B-4117-88EE-7C06F28AEC6C}" destId="{54477229-BA8F-4BAA-B395-C8652C740A2C}" srcOrd="2" destOrd="0" presId="urn:microsoft.com/office/officeart/2018/5/layout/IconCircleLabelList"/>
    <dgm:cxn modelId="{A49FD67B-7896-4186-BE6C-4F3BF6D4FDA4}" type="presParOf" srcId="{C732A0B4-C40B-4117-88EE-7C06F28AEC6C}" destId="{11E069D7-B3EA-4A25-B457-E5CD3AC1675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B20F9C-CED6-48D1-B37C-AC58B746FA24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3B0562D-9624-4DD0-92A5-006785196C7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CH" sz="2400" dirty="0"/>
            <a:t>Travailler les émotions </a:t>
          </a:r>
          <a:endParaRPr lang="en-US" sz="2400" dirty="0"/>
        </a:p>
      </dgm:t>
    </dgm:pt>
    <dgm:pt modelId="{FF9A19C2-E059-4668-A99C-2B9E30577078}" type="parTrans" cxnId="{9A0C7080-B0A7-4C78-93AA-0D55A9E029E1}">
      <dgm:prSet/>
      <dgm:spPr/>
      <dgm:t>
        <a:bodyPr/>
        <a:lstStyle/>
        <a:p>
          <a:endParaRPr lang="en-US"/>
        </a:p>
      </dgm:t>
    </dgm:pt>
    <dgm:pt modelId="{453936B1-8258-450F-81D0-589D229E1A64}" type="sibTrans" cxnId="{9A0C7080-B0A7-4C78-93AA-0D55A9E029E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CF446C8-B1D5-41CC-B13E-5DA8AB13214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CH" sz="2400" dirty="0"/>
            <a:t>Observation depuis l’extérieur</a:t>
          </a:r>
          <a:endParaRPr lang="en-US" sz="2400" dirty="0"/>
        </a:p>
      </dgm:t>
    </dgm:pt>
    <dgm:pt modelId="{EFA4C0A2-BB95-412A-B3B7-89D2BDB47697}" type="parTrans" cxnId="{9EC9ECFE-9A11-426E-A166-D80625F3F1D7}">
      <dgm:prSet/>
      <dgm:spPr/>
      <dgm:t>
        <a:bodyPr/>
        <a:lstStyle/>
        <a:p>
          <a:endParaRPr lang="en-US"/>
        </a:p>
      </dgm:t>
    </dgm:pt>
    <dgm:pt modelId="{A88CE92D-B472-4787-9FA5-6D0870F2E39D}" type="sibTrans" cxnId="{9EC9ECFE-9A11-426E-A166-D80625F3F1D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191DB50-A183-498F-B8C6-43CF6EA9EC6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CH" sz="2400" dirty="0"/>
            <a:t>Interagir avec l’histoire et les personnages</a:t>
          </a:r>
          <a:endParaRPr lang="en-US" sz="2400" dirty="0"/>
        </a:p>
      </dgm:t>
    </dgm:pt>
    <dgm:pt modelId="{7C5F2B76-CD0D-4C52-B2D6-7AA3975845D1}" type="parTrans" cxnId="{202D85D1-E750-49B5-BF3D-CDA2EA42E64A}">
      <dgm:prSet/>
      <dgm:spPr/>
      <dgm:t>
        <a:bodyPr/>
        <a:lstStyle/>
        <a:p>
          <a:endParaRPr lang="en-US"/>
        </a:p>
      </dgm:t>
    </dgm:pt>
    <dgm:pt modelId="{D624CEAB-0F34-40C2-8998-EBAD61C549DC}" type="sibTrans" cxnId="{202D85D1-E750-49B5-BF3D-CDA2EA42E64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B1D786A-54AE-4634-9DBE-276761970F1A}">
      <dgm:prSet/>
      <dgm:spPr/>
      <dgm:t>
        <a:bodyPr/>
        <a:lstStyle/>
        <a:p>
          <a:pPr>
            <a:lnSpc>
              <a:spcPct val="100000"/>
            </a:lnSpc>
          </a:pPr>
          <a:r>
            <a:rPr lang="fr-CH" dirty="0"/>
            <a:t>Apprentissage ludique</a:t>
          </a:r>
          <a:endParaRPr lang="en-US" dirty="0"/>
        </a:p>
      </dgm:t>
    </dgm:pt>
    <dgm:pt modelId="{9CF3014B-1D17-4165-B36A-231E54ABB2D2}" type="parTrans" cxnId="{B9722DD2-1AA8-4667-88B2-960760B22708}">
      <dgm:prSet/>
      <dgm:spPr/>
      <dgm:t>
        <a:bodyPr/>
        <a:lstStyle/>
        <a:p>
          <a:endParaRPr lang="en-US"/>
        </a:p>
      </dgm:t>
    </dgm:pt>
    <dgm:pt modelId="{A76A621A-829A-4578-886A-365D1E7103A9}" type="sibTrans" cxnId="{B9722DD2-1AA8-4667-88B2-960760B22708}">
      <dgm:prSet/>
      <dgm:spPr/>
      <dgm:t>
        <a:bodyPr/>
        <a:lstStyle/>
        <a:p>
          <a:endParaRPr lang="en-US"/>
        </a:p>
      </dgm:t>
    </dgm:pt>
    <dgm:pt modelId="{7AB22DE7-91FC-489F-BCB1-21FFAB8848E0}" type="pres">
      <dgm:prSet presAssocID="{DDB20F9C-CED6-48D1-B37C-AC58B746FA24}" presName="root" presStyleCnt="0">
        <dgm:presLayoutVars>
          <dgm:dir/>
          <dgm:resizeHandles val="exact"/>
        </dgm:presLayoutVars>
      </dgm:prSet>
      <dgm:spPr/>
    </dgm:pt>
    <dgm:pt modelId="{61DEA2E0-ECCA-442E-9BBE-85B3B804373A}" type="pres">
      <dgm:prSet presAssocID="{DDB20F9C-CED6-48D1-B37C-AC58B746FA24}" presName="container" presStyleCnt="0">
        <dgm:presLayoutVars>
          <dgm:dir/>
          <dgm:resizeHandles val="exact"/>
        </dgm:presLayoutVars>
      </dgm:prSet>
      <dgm:spPr/>
    </dgm:pt>
    <dgm:pt modelId="{7A79E38C-4DDD-4341-B2A3-C04520F903E7}" type="pres">
      <dgm:prSet presAssocID="{83B0562D-9624-4DD0-92A5-006785196C70}" presName="compNode" presStyleCnt="0"/>
      <dgm:spPr/>
    </dgm:pt>
    <dgm:pt modelId="{8D3216DA-DD7B-4E6F-A0D2-664856911BDD}" type="pres">
      <dgm:prSet presAssocID="{83B0562D-9624-4DD0-92A5-006785196C70}" presName="iconBgRect" presStyleLbl="bgShp" presStyleIdx="0" presStyleCnt="4"/>
      <dgm:spPr/>
    </dgm:pt>
    <dgm:pt modelId="{E67E7942-289B-4E74-A228-DF20C6049E65}" type="pres">
      <dgm:prSet presAssocID="{83B0562D-9624-4DD0-92A5-006785196C7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ry Face with No Fill"/>
        </a:ext>
      </dgm:extLst>
    </dgm:pt>
    <dgm:pt modelId="{0A5115B9-7159-4F34-A8D1-8DE2A614E66B}" type="pres">
      <dgm:prSet presAssocID="{83B0562D-9624-4DD0-92A5-006785196C70}" presName="spaceRect" presStyleCnt="0"/>
      <dgm:spPr/>
    </dgm:pt>
    <dgm:pt modelId="{A7157E9D-D38A-41D0-B8FD-22296175B629}" type="pres">
      <dgm:prSet presAssocID="{83B0562D-9624-4DD0-92A5-006785196C70}" presName="textRect" presStyleLbl="revTx" presStyleIdx="0" presStyleCnt="4">
        <dgm:presLayoutVars>
          <dgm:chMax val="1"/>
          <dgm:chPref val="1"/>
        </dgm:presLayoutVars>
      </dgm:prSet>
      <dgm:spPr/>
    </dgm:pt>
    <dgm:pt modelId="{1341D56E-CD89-457C-8599-5EB855697920}" type="pres">
      <dgm:prSet presAssocID="{453936B1-8258-450F-81D0-589D229E1A64}" presName="sibTrans" presStyleLbl="sibTrans2D1" presStyleIdx="0" presStyleCnt="0"/>
      <dgm:spPr/>
    </dgm:pt>
    <dgm:pt modelId="{837C56CE-4C28-4CD9-90B6-33B63A560342}" type="pres">
      <dgm:prSet presAssocID="{7CF446C8-B1D5-41CC-B13E-5DA8AB132140}" presName="compNode" presStyleCnt="0"/>
      <dgm:spPr/>
    </dgm:pt>
    <dgm:pt modelId="{051FBD2C-0E6C-4959-997B-9C05572525F8}" type="pres">
      <dgm:prSet presAssocID="{7CF446C8-B1D5-41CC-B13E-5DA8AB132140}" presName="iconBgRect" presStyleLbl="bgShp" presStyleIdx="1" presStyleCnt="4"/>
      <dgm:spPr/>
    </dgm:pt>
    <dgm:pt modelId="{60CAFED6-4A6C-45FD-93CC-5D7B6DAE8526}" type="pres">
      <dgm:prSet presAssocID="{7CF446C8-B1D5-41CC-B13E-5DA8AB13214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CEE82C3-FF7B-4AAA-883C-45BA4AA9D72B}" type="pres">
      <dgm:prSet presAssocID="{7CF446C8-B1D5-41CC-B13E-5DA8AB132140}" presName="spaceRect" presStyleCnt="0"/>
      <dgm:spPr/>
    </dgm:pt>
    <dgm:pt modelId="{7FB50D7F-7F33-4C88-BBC9-C4C615FCAE0C}" type="pres">
      <dgm:prSet presAssocID="{7CF446C8-B1D5-41CC-B13E-5DA8AB132140}" presName="textRect" presStyleLbl="revTx" presStyleIdx="1" presStyleCnt="4">
        <dgm:presLayoutVars>
          <dgm:chMax val="1"/>
          <dgm:chPref val="1"/>
        </dgm:presLayoutVars>
      </dgm:prSet>
      <dgm:spPr/>
    </dgm:pt>
    <dgm:pt modelId="{581E0729-A771-490C-9E76-4FE62545B68F}" type="pres">
      <dgm:prSet presAssocID="{A88CE92D-B472-4787-9FA5-6D0870F2E39D}" presName="sibTrans" presStyleLbl="sibTrans2D1" presStyleIdx="0" presStyleCnt="0"/>
      <dgm:spPr/>
    </dgm:pt>
    <dgm:pt modelId="{FDD6B889-95F8-460F-A539-59DFE2E3E679}" type="pres">
      <dgm:prSet presAssocID="{8191DB50-A183-498F-B8C6-43CF6EA9EC6C}" presName="compNode" presStyleCnt="0"/>
      <dgm:spPr/>
    </dgm:pt>
    <dgm:pt modelId="{2BDF1F94-9350-473F-A99E-CE41529B4DDD}" type="pres">
      <dgm:prSet presAssocID="{8191DB50-A183-498F-B8C6-43CF6EA9EC6C}" presName="iconBgRect" presStyleLbl="bgShp" presStyleIdx="2" presStyleCnt="4"/>
      <dgm:spPr/>
    </dgm:pt>
    <dgm:pt modelId="{EA9115A2-BF65-403F-BB49-33D72462F2F1}" type="pres">
      <dgm:prSet presAssocID="{8191DB50-A183-498F-B8C6-43CF6EA9EC6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che"/>
        </a:ext>
      </dgm:extLst>
    </dgm:pt>
    <dgm:pt modelId="{3935573C-02B1-49EA-97E1-42068D1536A1}" type="pres">
      <dgm:prSet presAssocID="{8191DB50-A183-498F-B8C6-43CF6EA9EC6C}" presName="spaceRect" presStyleCnt="0"/>
      <dgm:spPr/>
    </dgm:pt>
    <dgm:pt modelId="{726E2BC4-C53C-441F-975A-D7AD8142CF59}" type="pres">
      <dgm:prSet presAssocID="{8191DB50-A183-498F-B8C6-43CF6EA9EC6C}" presName="textRect" presStyleLbl="revTx" presStyleIdx="2" presStyleCnt="4">
        <dgm:presLayoutVars>
          <dgm:chMax val="1"/>
          <dgm:chPref val="1"/>
        </dgm:presLayoutVars>
      </dgm:prSet>
      <dgm:spPr/>
    </dgm:pt>
    <dgm:pt modelId="{3D12E25E-ACE9-4302-9D29-AAD9FC98C00F}" type="pres">
      <dgm:prSet presAssocID="{D624CEAB-0F34-40C2-8998-EBAD61C549DC}" presName="sibTrans" presStyleLbl="sibTrans2D1" presStyleIdx="0" presStyleCnt="0"/>
      <dgm:spPr/>
    </dgm:pt>
    <dgm:pt modelId="{F3FD7C39-2AD7-49D3-B45E-37E2AF8375FC}" type="pres">
      <dgm:prSet presAssocID="{4B1D786A-54AE-4634-9DBE-276761970F1A}" presName="compNode" presStyleCnt="0"/>
      <dgm:spPr/>
    </dgm:pt>
    <dgm:pt modelId="{E5865506-C107-4AFE-81DF-3480040EEA16}" type="pres">
      <dgm:prSet presAssocID="{4B1D786A-54AE-4634-9DBE-276761970F1A}" presName="iconBgRect" presStyleLbl="bgShp" presStyleIdx="3" presStyleCnt="4"/>
      <dgm:spPr/>
    </dgm:pt>
    <dgm:pt modelId="{7EA13E0F-554B-48D0-86F1-C7D701109766}" type="pres">
      <dgm:prSet presAssocID="{4B1D786A-54AE-4634-9DBE-276761970F1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e"/>
        </a:ext>
      </dgm:extLst>
    </dgm:pt>
    <dgm:pt modelId="{1EDCF79A-AAFC-421A-AAE7-56FE36F6A9B2}" type="pres">
      <dgm:prSet presAssocID="{4B1D786A-54AE-4634-9DBE-276761970F1A}" presName="spaceRect" presStyleCnt="0"/>
      <dgm:spPr/>
    </dgm:pt>
    <dgm:pt modelId="{D12FBB83-74AE-4D18-B186-4BDB8AE4F574}" type="pres">
      <dgm:prSet presAssocID="{4B1D786A-54AE-4634-9DBE-276761970F1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4525524-E952-431D-950F-6D42887C523A}" type="presOf" srcId="{D624CEAB-0F34-40C2-8998-EBAD61C549DC}" destId="{3D12E25E-ACE9-4302-9D29-AAD9FC98C00F}" srcOrd="0" destOrd="0" presId="urn:microsoft.com/office/officeart/2018/2/layout/IconCircleList"/>
    <dgm:cxn modelId="{6E48EF5B-93F1-4E06-95CD-A8AE1AC6151D}" type="presOf" srcId="{8191DB50-A183-498F-B8C6-43CF6EA9EC6C}" destId="{726E2BC4-C53C-441F-975A-D7AD8142CF59}" srcOrd="0" destOrd="0" presId="urn:microsoft.com/office/officeart/2018/2/layout/IconCircleList"/>
    <dgm:cxn modelId="{1F709348-A8C6-4C44-8B25-39A4C653B4CC}" type="presOf" srcId="{83B0562D-9624-4DD0-92A5-006785196C70}" destId="{A7157E9D-D38A-41D0-B8FD-22296175B629}" srcOrd="0" destOrd="0" presId="urn:microsoft.com/office/officeart/2018/2/layout/IconCircleList"/>
    <dgm:cxn modelId="{960F4753-19F4-407B-A2FB-79869EAE8428}" type="presOf" srcId="{DDB20F9C-CED6-48D1-B37C-AC58B746FA24}" destId="{7AB22DE7-91FC-489F-BCB1-21FFAB8848E0}" srcOrd="0" destOrd="0" presId="urn:microsoft.com/office/officeart/2018/2/layout/IconCircleList"/>
    <dgm:cxn modelId="{DF924F7B-4A9F-4746-AA0D-840AED204CB5}" type="presOf" srcId="{A88CE92D-B472-4787-9FA5-6D0870F2E39D}" destId="{581E0729-A771-490C-9E76-4FE62545B68F}" srcOrd="0" destOrd="0" presId="urn:microsoft.com/office/officeart/2018/2/layout/IconCircleList"/>
    <dgm:cxn modelId="{9A0C7080-B0A7-4C78-93AA-0D55A9E029E1}" srcId="{DDB20F9C-CED6-48D1-B37C-AC58B746FA24}" destId="{83B0562D-9624-4DD0-92A5-006785196C70}" srcOrd="0" destOrd="0" parTransId="{FF9A19C2-E059-4668-A99C-2B9E30577078}" sibTransId="{453936B1-8258-450F-81D0-589D229E1A64}"/>
    <dgm:cxn modelId="{A0B07983-809D-4524-A06B-F52F0ED35995}" type="presOf" srcId="{453936B1-8258-450F-81D0-589D229E1A64}" destId="{1341D56E-CD89-457C-8599-5EB855697920}" srcOrd="0" destOrd="0" presId="urn:microsoft.com/office/officeart/2018/2/layout/IconCircleList"/>
    <dgm:cxn modelId="{FE5CB991-32C1-44DA-9B95-1D2BF023B250}" type="presOf" srcId="{7CF446C8-B1D5-41CC-B13E-5DA8AB132140}" destId="{7FB50D7F-7F33-4C88-BBC9-C4C615FCAE0C}" srcOrd="0" destOrd="0" presId="urn:microsoft.com/office/officeart/2018/2/layout/IconCircleList"/>
    <dgm:cxn modelId="{9CF5B999-FE5B-4C30-AB90-799E00047EA7}" type="presOf" srcId="{4B1D786A-54AE-4634-9DBE-276761970F1A}" destId="{D12FBB83-74AE-4D18-B186-4BDB8AE4F574}" srcOrd="0" destOrd="0" presId="urn:microsoft.com/office/officeart/2018/2/layout/IconCircleList"/>
    <dgm:cxn modelId="{202D85D1-E750-49B5-BF3D-CDA2EA42E64A}" srcId="{DDB20F9C-CED6-48D1-B37C-AC58B746FA24}" destId="{8191DB50-A183-498F-B8C6-43CF6EA9EC6C}" srcOrd="2" destOrd="0" parTransId="{7C5F2B76-CD0D-4C52-B2D6-7AA3975845D1}" sibTransId="{D624CEAB-0F34-40C2-8998-EBAD61C549DC}"/>
    <dgm:cxn modelId="{B9722DD2-1AA8-4667-88B2-960760B22708}" srcId="{DDB20F9C-CED6-48D1-B37C-AC58B746FA24}" destId="{4B1D786A-54AE-4634-9DBE-276761970F1A}" srcOrd="3" destOrd="0" parTransId="{9CF3014B-1D17-4165-B36A-231E54ABB2D2}" sibTransId="{A76A621A-829A-4578-886A-365D1E7103A9}"/>
    <dgm:cxn modelId="{9EC9ECFE-9A11-426E-A166-D80625F3F1D7}" srcId="{DDB20F9C-CED6-48D1-B37C-AC58B746FA24}" destId="{7CF446C8-B1D5-41CC-B13E-5DA8AB132140}" srcOrd="1" destOrd="0" parTransId="{EFA4C0A2-BB95-412A-B3B7-89D2BDB47697}" sibTransId="{A88CE92D-B472-4787-9FA5-6D0870F2E39D}"/>
    <dgm:cxn modelId="{969B261D-5042-4FDF-B517-9A8FD529E76B}" type="presParOf" srcId="{7AB22DE7-91FC-489F-BCB1-21FFAB8848E0}" destId="{61DEA2E0-ECCA-442E-9BBE-85B3B804373A}" srcOrd="0" destOrd="0" presId="urn:microsoft.com/office/officeart/2018/2/layout/IconCircleList"/>
    <dgm:cxn modelId="{680749EB-BBD7-4B5B-BD66-8DD3529A7D10}" type="presParOf" srcId="{61DEA2E0-ECCA-442E-9BBE-85B3B804373A}" destId="{7A79E38C-4DDD-4341-B2A3-C04520F903E7}" srcOrd="0" destOrd="0" presId="urn:microsoft.com/office/officeart/2018/2/layout/IconCircleList"/>
    <dgm:cxn modelId="{C06F9735-5BE4-4043-9280-5FC0E533D600}" type="presParOf" srcId="{7A79E38C-4DDD-4341-B2A3-C04520F903E7}" destId="{8D3216DA-DD7B-4E6F-A0D2-664856911BDD}" srcOrd="0" destOrd="0" presId="urn:microsoft.com/office/officeart/2018/2/layout/IconCircleList"/>
    <dgm:cxn modelId="{0CBBF2F6-EF2C-48DE-B17B-ED2A68E63C03}" type="presParOf" srcId="{7A79E38C-4DDD-4341-B2A3-C04520F903E7}" destId="{E67E7942-289B-4E74-A228-DF20C6049E65}" srcOrd="1" destOrd="0" presId="urn:microsoft.com/office/officeart/2018/2/layout/IconCircleList"/>
    <dgm:cxn modelId="{45F384F2-02A5-4F90-8ED6-16BE0E8BDF58}" type="presParOf" srcId="{7A79E38C-4DDD-4341-B2A3-C04520F903E7}" destId="{0A5115B9-7159-4F34-A8D1-8DE2A614E66B}" srcOrd="2" destOrd="0" presId="urn:microsoft.com/office/officeart/2018/2/layout/IconCircleList"/>
    <dgm:cxn modelId="{7AFF787A-468A-44FD-84AC-CE984BD5227F}" type="presParOf" srcId="{7A79E38C-4DDD-4341-B2A3-C04520F903E7}" destId="{A7157E9D-D38A-41D0-B8FD-22296175B629}" srcOrd="3" destOrd="0" presId="urn:microsoft.com/office/officeart/2018/2/layout/IconCircleList"/>
    <dgm:cxn modelId="{0D303F47-23C3-43A7-9C11-588F2005FC30}" type="presParOf" srcId="{61DEA2E0-ECCA-442E-9BBE-85B3B804373A}" destId="{1341D56E-CD89-457C-8599-5EB855697920}" srcOrd="1" destOrd="0" presId="urn:microsoft.com/office/officeart/2018/2/layout/IconCircleList"/>
    <dgm:cxn modelId="{F09B5385-B90D-4CDA-B084-2D718995366A}" type="presParOf" srcId="{61DEA2E0-ECCA-442E-9BBE-85B3B804373A}" destId="{837C56CE-4C28-4CD9-90B6-33B63A560342}" srcOrd="2" destOrd="0" presId="urn:microsoft.com/office/officeart/2018/2/layout/IconCircleList"/>
    <dgm:cxn modelId="{3A0F7F3E-3B63-4D69-B5AB-B82E4E847602}" type="presParOf" srcId="{837C56CE-4C28-4CD9-90B6-33B63A560342}" destId="{051FBD2C-0E6C-4959-997B-9C05572525F8}" srcOrd="0" destOrd="0" presId="urn:microsoft.com/office/officeart/2018/2/layout/IconCircleList"/>
    <dgm:cxn modelId="{36A679DE-D24B-437A-BD0F-20276FD77A53}" type="presParOf" srcId="{837C56CE-4C28-4CD9-90B6-33B63A560342}" destId="{60CAFED6-4A6C-45FD-93CC-5D7B6DAE8526}" srcOrd="1" destOrd="0" presId="urn:microsoft.com/office/officeart/2018/2/layout/IconCircleList"/>
    <dgm:cxn modelId="{4A7C0962-E1AE-4214-BFF0-9F45E156B836}" type="presParOf" srcId="{837C56CE-4C28-4CD9-90B6-33B63A560342}" destId="{8CEE82C3-FF7B-4AAA-883C-45BA4AA9D72B}" srcOrd="2" destOrd="0" presId="urn:microsoft.com/office/officeart/2018/2/layout/IconCircleList"/>
    <dgm:cxn modelId="{A5D87980-9F53-4F19-A1DC-BEB7CDC10161}" type="presParOf" srcId="{837C56CE-4C28-4CD9-90B6-33B63A560342}" destId="{7FB50D7F-7F33-4C88-BBC9-C4C615FCAE0C}" srcOrd="3" destOrd="0" presId="urn:microsoft.com/office/officeart/2018/2/layout/IconCircleList"/>
    <dgm:cxn modelId="{96A000DD-07A4-4551-BEC3-A252B58AFCE8}" type="presParOf" srcId="{61DEA2E0-ECCA-442E-9BBE-85B3B804373A}" destId="{581E0729-A771-490C-9E76-4FE62545B68F}" srcOrd="3" destOrd="0" presId="urn:microsoft.com/office/officeart/2018/2/layout/IconCircleList"/>
    <dgm:cxn modelId="{96E917BA-842F-4BF6-9EEB-5371D358140F}" type="presParOf" srcId="{61DEA2E0-ECCA-442E-9BBE-85B3B804373A}" destId="{FDD6B889-95F8-460F-A539-59DFE2E3E679}" srcOrd="4" destOrd="0" presId="urn:microsoft.com/office/officeart/2018/2/layout/IconCircleList"/>
    <dgm:cxn modelId="{3785675F-54BB-4598-B362-55FFCABB3769}" type="presParOf" srcId="{FDD6B889-95F8-460F-A539-59DFE2E3E679}" destId="{2BDF1F94-9350-473F-A99E-CE41529B4DDD}" srcOrd="0" destOrd="0" presId="urn:microsoft.com/office/officeart/2018/2/layout/IconCircleList"/>
    <dgm:cxn modelId="{F48C75F8-3389-455A-82C7-7DD874A96004}" type="presParOf" srcId="{FDD6B889-95F8-460F-A539-59DFE2E3E679}" destId="{EA9115A2-BF65-403F-BB49-33D72462F2F1}" srcOrd="1" destOrd="0" presId="urn:microsoft.com/office/officeart/2018/2/layout/IconCircleList"/>
    <dgm:cxn modelId="{70F43F4E-C638-4227-A57F-F6C5BFE65CBF}" type="presParOf" srcId="{FDD6B889-95F8-460F-A539-59DFE2E3E679}" destId="{3935573C-02B1-49EA-97E1-42068D1536A1}" srcOrd="2" destOrd="0" presId="urn:microsoft.com/office/officeart/2018/2/layout/IconCircleList"/>
    <dgm:cxn modelId="{D5DB5EA1-EB49-447A-9FBD-C533DB0D1232}" type="presParOf" srcId="{FDD6B889-95F8-460F-A539-59DFE2E3E679}" destId="{726E2BC4-C53C-441F-975A-D7AD8142CF59}" srcOrd="3" destOrd="0" presId="urn:microsoft.com/office/officeart/2018/2/layout/IconCircleList"/>
    <dgm:cxn modelId="{88D0D4D9-8101-483F-B3CC-F60C501C62E2}" type="presParOf" srcId="{61DEA2E0-ECCA-442E-9BBE-85B3B804373A}" destId="{3D12E25E-ACE9-4302-9D29-AAD9FC98C00F}" srcOrd="5" destOrd="0" presId="urn:microsoft.com/office/officeart/2018/2/layout/IconCircleList"/>
    <dgm:cxn modelId="{30ADCA13-65F2-41D7-8170-60B20400DEF9}" type="presParOf" srcId="{61DEA2E0-ECCA-442E-9BBE-85B3B804373A}" destId="{F3FD7C39-2AD7-49D3-B45E-37E2AF8375FC}" srcOrd="6" destOrd="0" presId="urn:microsoft.com/office/officeart/2018/2/layout/IconCircleList"/>
    <dgm:cxn modelId="{46EA257D-C57C-4C21-9877-09E0F67BB998}" type="presParOf" srcId="{F3FD7C39-2AD7-49D3-B45E-37E2AF8375FC}" destId="{E5865506-C107-4AFE-81DF-3480040EEA16}" srcOrd="0" destOrd="0" presId="urn:microsoft.com/office/officeart/2018/2/layout/IconCircleList"/>
    <dgm:cxn modelId="{B45F2C0D-9FBC-4BAE-821A-E5E9BF67B614}" type="presParOf" srcId="{F3FD7C39-2AD7-49D3-B45E-37E2AF8375FC}" destId="{7EA13E0F-554B-48D0-86F1-C7D701109766}" srcOrd="1" destOrd="0" presId="urn:microsoft.com/office/officeart/2018/2/layout/IconCircleList"/>
    <dgm:cxn modelId="{21E26EC6-AA72-4ED9-997C-F5CE0CEA5E98}" type="presParOf" srcId="{F3FD7C39-2AD7-49D3-B45E-37E2AF8375FC}" destId="{1EDCF79A-AAFC-421A-AAE7-56FE36F6A9B2}" srcOrd="2" destOrd="0" presId="urn:microsoft.com/office/officeart/2018/2/layout/IconCircleList"/>
    <dgm:cxn modelId="{93ED248A-1BFA-4C09-93C1-73D53D4B8063}" type="presParOf" srcId="{F3FD7C39-2AD7-49D3-B45E-37E2AF8375FC}" destId="{D12FBB83-74AE-4D18-B186-4BDB8AE4F57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96828F-7E89-4DD7-8576-8897C51DB90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A44CCFD-85D8-4FF4-AADE-6E1B3114C4F1}">
      <dgm:prSet custT="1"/>
      <dgm:spPr/>
      <dgm:t>
        <a:bodyPr/>
        <a:lstStyle/>
        <a:p>
          <a:r>
            <a:rPr lang="fr-CH" sz="2400" dirty="0"/>
            <a:t>Essentiel à la connaissance, reconnaissance, et identification des émotions de soi et d’autrui</a:t>
          </a:r>
          <a:endParaRPr lang="en-US" sz="2400" dirty="0"/>
        </a:p>
      </dgm:t>
    </dgm:pt>
    <dgm:pt modelId="{ED3D9155-940C-433D-AB50-E4A10FA64B24}" type="parTrans" cxnId="{F8944D44-7F35-400A-9774-009EB9AC3551}">
      <dgm:prSet/>
      <dgm:spPr/>
      <dgm:t>
        <a:bodyPr/>
        <a:lstStyle/>
        <a:p>
          <a:endParaRPr lang="en-US"/>
        </a:p>
      </dgm:t>
    </dgm:pt>
    <dgm:pt modelId="{E275FBE1-8E80-4538-B67B-C97B9C17877D}" type="sibTrans" cxnId="{F8944D44-7F35-400A-9774-009EB9AC3551}">
      <dgm:prSet/>
      <dgm:spPr/>
      <dgm:t>
        <a:bodyPr/>
        <a:lstStyle/>
        <a:p>
          <a:endParaRPr lang="en-US"/>
        </a:p>
      </dgm:t>
    </dgm:pt>
    <dgm:pt modelId="{75F2A3EA-2A38-492F-999E-B625948AA049}">
      <dgm:prSet custT="1"/>
      <dgm:spPr/>
      <dgm:t>
        <a:bodyPr/>
        <a:lstStyle/>
        <a:p>
          <a:r>
            <a:rPr lang="fr-CH" sz="2400" dirty="0"/>
            <a:t>MAIS… ne suffit pas car rarement isolées d’un contexte</a:t>
          </a:r>
          <a:endParaRPr lang="en-US" sz="2400" dirty="0"/>
        </a:p>
      </dgm:t>
    </dgm:pt>
    <dgm:pt modelId="{10342BA0-2D45-4198-AF3D-56E3D362C51C}" type="parTrans" cxnId="{B9A28FA7-2313-4D21-93B3-DDB42F892B78}">
      <dgm:prSet/>
      <dgm:spPr/>
      <dgm:t>
        <a:bodyPr/>
        <a:lstStyle/>
        <a:p>
          <a:endParaRPr lang="en-US"/>
        </a:p>
      </dgm:t>
    </dgm:pt>
    <dgm:pt modelId="{EB503D79-41C0-4E74-B5AD-EA64C33C3C9F}" type="sibTrans" cxnId="{B9A28FA7-2313-4D21-93B3-DDB42F892B78}">
      <dgm:prSet/>
      <dgm:spPr/>
      <dgm:t>
        <a:bodyPr/>
        <a:lstStyle/>
        <a:p>
          <a:endParaRPr lang="en-US"/>
        </a:p>
      </dgm:t>
    </dgm:pt>
    <dgm:pt modelId="{62351A9B-EC7D-44F0-B7B0-7AFE7F4958E9}" type="pres">
      <dgm:prSet presAssocID="{F896828F-7E89-4DD7-8576-8897C51DB909}" presName="root" presStyleCnt="0">
        <dgm:presLayoutVars>
          <dgm:dir/>
          <dgm:resizeHandles val="exact"/>
        </dgm:presLayoutVars>
      </dgm:prSet>
      <dgm:spPr/>
    </dgm:pt>
    <dgm:pt modelId="{F1730D13-3B8A-4385-91E9-28CB9A9807D8}" type="pres">
      <dgm:prSet presAssocID="{F896828F-7E89-4DD7-8576-8897C51DB909}" presName="container" presStyleCnt="0">
        <dgm:presLayoutVars>
          <dgm:dir/>
          <dgm:resizeHandles val="exact"/>
        </dgm:presLayoutVars>
      </dgm:prSet>
      <dgm:spPr/>
    </dgm:pt>
    <dgm:pt modelId="{5EF4F3CF-98B3-4C48-83BA-D0CDDB3CC7BF}" type="pres">
      <dgm:prSet presAssocID="{FA44CCFD-85D8-4FF4-AADE-6E1B3114C4F1}" presName="compNode" presStyleCnt="0"/>
      <dgm:spPr/>
    </dgm:pt>
    <dgm:pt modelId="{CEE499A7-56FF-4A80-93FD-5BAA4ADC1ABC}" type="pres">
      <dgm:prSet presAssocID="{FA44CCFD-85D8-4FF4-AADE-6E1B3114C4F1}" presName="iconBgRect" presStyleLbl="bgShp" presStyleIdx="0" presStyleCnt="2"/>
      <dgm:spPr/>
    </dgm:pt>
    <dgm:pt modelId="{EA0CF54E-37E7-48D9-8491-B41F56D6FC3A}" type="pres">
      <dgm:prSet presAssocID="{FA44CCFD-85D8-4FF4-AADE-6E1B3114C4F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élicoptère"/>
        </a:ext>
      </dgm:extLst>
    </dgm:pt>
    <dgm:pt modelId="{72A011E1-404E-4424-8CC6-BEA7732170A3}" type="pres">
      <dgm:prSet presAssocID="{FA44CCFD-85D8-4FF4-AADE-6E1B3114C4F1}" presName="spaceRect" presStyleCnt="0"/>
      <dgm:spPr/>
    </dgm:pt>
    <dgm:pt modelId="{FEF7C1CC-83BD-4189-9971-F6212A9C72A2}" type="pres">
      <dgm:prSet presAssocID="{FA44CCFD-85D8-4FF4-AADE-6E1B3114C4F1}" presName="textRect" presStyleLbl="revTx" presStyleIdx="0" presStyleCnt="2">
        <dgm:presLayoutVars>
          <dgm:chMax val="1"/>
          <dgm:chPref val="1"/>
        </dgm:presLayoutVars>
      </dgm:prSet>
      <dgm:spPr/>
    </dgm:pt>
    <dgm:pt modelId="{D109A96D-B6D0-4BAB-AEF1-22EAA2A1F000}" type="pres">
      <dgm:prSet presAssocID="{E275FBE1-8E80-4538-B67B-C97B9C17877D}" presName="sibTrans" presStyleLbl="sibTrans2D1" presStyleIdx="0" presStyleCnt="0"/>
      <dgm:spPr/>
    </dgm:pt>
    <dgm:pt modelId="{73F4FC9E-DA83-47E8-A4A3-1D5E54BEEE58}" type="pres">
      <dgm:prSet presAssocID="{75F2A3EA-2A38-492F-999E-B625948AA049}" presName="compNode" presStyleCnt="0"/>
      <dgm:spPr/>
    </dgm:pt>
    <dgm:pt modelId="{8F4F989C-BED1-4E68-8660-880E438CA115}" type="pres">
      <dgm:prSet presAssocID="{75F2A3EA-2A38-492F-999E-B625948AA049}" presName="iconBgRect" presStyleLbl="bgShp" presStyleIdx="1" presStyleCnt="2"/>
      <dgm:spPr/>
    </dgm:pt>
    <dgm:pt modelId="{ABD11C58-16D0-4D0C-875F-5C453EA58FAA}" type="pres">
      <dgm:prSet presAssocID="{75F2A3EA-2A38-492F-999E-B625948AA04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ermer"/>
        </a:ext>
      </dgm:extLst>
    </dgm:pt>
    <dgm:pt modelId="{1B6BF7D9-CFE3-4894-AFCF-F054E25269F0}" type="pres">
      <dgm:prSet presAssocID="{75F2A3EA-2A38-492F-999E-B625948AA049}" presName="spaceRect" presStyleCnt="0"/>
      <dgm:spPr/>
    </dgm:pt>
    <dgm:pt modelId="{E436A7C6-A048-4192-BF56-102E4FC9F372}" type="pres">
      <dgm:prSet presAssocID="{75F2A3EA-2A38-492F-999E-B625948AA049}" presName="textRect" presStyleLbl="revTx" presStyleIdx="1" presStyleCnt="2" custScaleX="128273" custScaleY="178138" custLinFactNeighborX="8870">
        <dgm:presLayoutVars>
          <dgm:chMax val="1"/>
          <dgm:chPref val="1"/>
        </dgm:presLayoutVars>
      </dgm:prSet>
      <dgm:spPr/>
    </dgm:pt>
  </dgm:ptLst>
  <dgm:cxnLst>
    <dgm:cxn modelId="{4D54A635-323B-438D-8224-FB819CE0F78B}" type="presOf" srcId="{FA44CCFD-85D8-4FF4-AADE-6E1B3114C4F1}" destId="{FEF7C1CC-83BD-4189-9971-F6212A9C72A2}" srcOrd="0" destOrd="0" presId="urn:microsoft.com/office/officeart/2018/2/layout/IconCircleList"/>
    <dgm:cxn modelId="{FC532B63-6413-4BB7-8EAC-0FCB2021F357}" type="presOf" srcId="{E275FBE1-8E80-4538-B67B-C97B9C17877D}" destId="{D109A96D-B6D0-4BAB-AEF1-22EAA2A1F000}" srcOrd="0" destOrd="0" presId="urn:microsoft.com/office/officeart/2018/2/layout/IconCircleList"/>
    <dgm:cxn modelId="{F8944D44-7F35-400A-9774-009EB9AC3551}" srcId="{F896828F-7E89-4DD7-8576-8897C51DB909}" destId="{FA44CCFD-85D8-4FF4-AADE-6E1B3114C4F1}" srcOrd="0" destOrd="0" parTransId="{ED3D9155-940C-433D-AB50-E4A10FA64B24}" sibTransId="{E275FBE1-8E80-4538-B67B-C97B9C17877D}"/>
    <dgm:cxn modelId="{03F82B4C-8B81-497E-B81E-F8DA6C614D57}" type="presOf" srcId="{F896828F-7E89-4DD7-8576-8897C51DB909}" destId="{62351A9B-EC7D-44F0-B7B0-7AFE7F4958E9}" srcOrd="0" destOrd="0" presId="urn:microsoft.com/office/officeart/2018/2/layout/IconCircleList"/>
    <dgm:cxn modelId="{B9A28FA7-2313-4D21-93B3-DDB42F892B78}" srcId="{F896828F-7E89-4DD7-8576-8897C51DB909}" destId="{75F2A3EA-2A38-492F-999E-B625948AA049}" srcOrd="1" destOrd="0" parTransId="{10342BA0-2D45-4198-AF3D-56E3D362C51C}" sibTransId="{EB503D79-41C0-4E74-B5AD-EA64C33C3C9F}"/>
    <dgm:cxn modelId="{CD63ADC8-42C5-4A22-8575-0198BB96AC52}" type="presOf" srcId="{75F2A3EA-2A38-492F-999E-B625948AA049}" destId="{E436A7C6-A048-4192-BF56-102E4FC9F372}" srcOrd="0" destOrd="0" presId="urn:microsoft.com/office/officeart/2018/2/layout/IconCircleList"/>
    <dgm:cxn modelId="{2B333ABB-D9B5-4A2A-836C-F36EB9D59E9B}" type="presParOf" srcId="{62351A9B-EC7D-44F0-B7B0-7AFE7F4958E9}" destId="{F1730D13-3B8A-4385-91E9-28CB9A9807D8}" srcOrd="0" destOrd="0" presId="urn:microsoft.com/office/officeart/2018/2/layout/IconCircleList"/>
    <dgm:cxn modelId="{225E8E26-E245-4998-88DC-24C74212DA7A}" type="presParOf" srcId="{F1730D13-3B8A-4385-91E9-28CB9A9807D8}" destId="{5EF4F3CF-98B3-4C48-83BA-D0CDDB3CC7BF}" srcOrd="0" destOrd="0" presId="urn:microsoft.com/office/officeart/2018/2/layout/IconCircleList"/>
    <dgm:cxn modelId="{AADFADD7-9A5D-49D9-8B7C-067F7EB99F7D}" type="presParOf" srcId="{5EF4F3CF-98B3-4C48-83BA-D0CDDB3CC7BF}" destId="{CEE499A7-56FF-4A80-93FD-5BAA4ADC1ABC}" srcOrd="0" destOrd="0" presId="urn:microsoft.com/office/officeart/2018/2/layout/IconCircleList"/>
    <dgm:cxn modelId="{C444C54C-4E0D-4BA7-9499-CA794F416BBE}" type="presParOf" srcId="{5EF4F3CF-98B3-4C48-83BA-D0CDDB3CC7BF}" destId="{EA0CF54E-37E7-48D9-8491-B41F56D6FC3A}" srcOrd="1" destOrd="0" presId="urn:microsoft.com/office/officeart/2018/2/layout/IconCircleList"/>
    <dgm:cxn modelId="{09B331CB-6147-4DCE-AD3B-02D46F1F5F6D}" type="presParOf" srcId="{5EF4F3CF-98B3-4C48-83BA-D0CDDB3CC7BF}" destId="{72A011E1-404E-4424-8CC6-BEA7732170A3}" srcOrd="2" destOrd="0" presId="urn:microsoft.com/office/officeart/2018/2/layout/IconCircleList"/>
    <dgm:cxn modelId="{4C615B2A-E979-4B63-93EE-1313564D2C0B}" type="presParOf" srcId="{5EF4F3CF-98B3-4C48-83BA-D0CDDB3CC7BF}" destId="{FEF7C1CC-83BD-4189-9971-F6212A9C72A2}" srcOrd="3" destOrd="0" presId="urn:microsoft.com/office/officeart/2018/2/layout/IconCircleList"/>
    <dgm:cxn modelId="{66B5D7A8-10F9-4FC3-BC2A-8FA0D2CB910B}" type="presParOf" srcId="{F1730D13-3B8A-4385-91E9-28CB9A9807D8}" destId="{D109A96D-B6D0-4BAB-AEF1-22EAA2A1F000}" srcOrd="1" destOrd="0" presId="urn:microsoft.com/office/officeart/2018/2/layout/IconCircleList"/>
    <dgm:cxn modelId="{1EDFF35A-315E-4F35-BC75-14F6841C9A65}" type="presParOf" srcId="{F1730D13-3B8A-4385-91E9-28CB9A9807D8}" destId="{73F4FC9E-DA83-47E8-A4A3-1D5E54BEEE58}" srcOrd="2" destOrd="0" presId="urn:microsoft.com/office/officeart/2018/2/layout/IconCircleList"/>
    <dgm:cxn modelId="{ED8013D9-AE76-4644-B6E2-4AC23645BAA2}" type="presParOf" srcId="{73F4FC9E-DA83-47E8-A4A3-1D5E54BEEE58}" destId="{8F4F989C-BED1-4E68-8660-880E438CA115}" srcOrd="0" destOrd="0" presId="urn:microsoft.com/office/officeart/2018/2/layout/IconCircleList"/>
    <dgm:cxn modelId="{415BA713-E67A-4C7E-9BAE-67AF68E68E81}" type="presParOf" srcId="{73F4FC9E-DA83-47E8-A4A3-1D5E54BEEE58}" destId="{ABD11C58-16D0-4D0C-875F-5C453EA58FAA}" srcOrd="1" destOrd="0" presId="urn:microsoft.com/office/officeart/2018/2/layout/IconCircleList"/>
    <dgm:cxn modelId="{F97691D1-104B-416C-B752-8E9DA8DB2D88}" type="presParOf" srcId="{73F4FC9E-DA83-47E8-A4A3-1D5E54BEEE58}" destId="{1B6BF7D9-CFE3-4894-AFCF-F054E25269F0}" srcOrd="2" destOrd="0" presId="urn:microsoft.com/office/officeart/2018/2/layout/IconCircleList"/>
    <dgm:cxn modelId="{12449711-862E-4685-8FC0-3F8A5CA34A20}" type="presParOf" srcId="{73F4FC9E-DA83-47E8-A4A3-1D5E54BEEE58}" destId="{E436A7C6-A048-4192-BF56-102E4FC9F37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40B02E-506F-4DBD-B290-AD6148D8EBB8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622EF92-3A1C-403C-BF45-2C4849EC37AB}">
      <dgm:prSet/>
      <dgm:spPr/>
      <dgm:t>
        <a:bodyPr/>
        <a:lstStyle/>
        <a:p>
          <a:r>
            <a:rPr lang="fr-CH" u="sng"/>
            <a:t>Objectif</a:t>
          </a:r>
          <a:r>
            <a:rPr lang="fr-CH"/>
            <a:t> : améliorer les compétences émotionnelles chez les enfants avec un TSA. </a:t>
          </a:r>
          <a:endParaRPr lang="en-US"/>
        </a:p>
      </dgm:t>
    </dgm:pt>
    <dgm:pt modelId="{ABCC012D-09F3-4985-AF76-948D57EFE56F}" type="parTrans" cxnId="{5C04299A-FD41-4335-891F-3A0538AA3FDC}">
      <dgm:prSet/>
      <dgm:spPr/>
      <dgm:t>
        <a:bodyPr/>
        <a:lstStyle/>
        <a:p>
          <a:endParaRPr lang="en-US"/>
        </a:p>
      </dgm:t>
    </dgm:pt>
    <dgm:pt modelId="{0ADADC51-8C3F-4AD9-B271-C62201DD4D66}" type="sibTrans" cxnId="{5C04299A-FD41-4335-891F-3A0538AA3FDC}">
      <dgm:prSet/>
      <dgm:spPr/>
      <dgm:t>
        <a:bodyPr/>
        <a:lstStyle/>
        <a:p>
          <a:endParaRPr lang="en-US"/>
        </a:p>
      </dgm:t>
    </dgm:pt>
    <dgm:pt modelId="{8F861109-44B6-4958-8938-1952E16B07BB}">
      <dgm:prSet/>
      <dgm:spPr/>
      <dgm:t>
        <a:bodyPr/>
        <a:lstStyle/>
        <a:p>
          <a:r>
            <a:rPr lang="fr-CH" u="sng" dirty="0"/>
            <a:t>Matériel</a:t>
          </a:r>
          <a:r>
            <a:rPr lang="fr-CH" dirty="0"/>
            <a:t> : utilisation de pictogramme (clé) et the PMI</a:t>
          </a:r>
          <a:endParaRPr lang="en-US" dirty="0"/>
        </a:p>
      </dgm:t>
    </dgm:pt>
    <dgm:pt modelId="{488C8608-579B-402E-9F72-299321830DFC}" type="parTrans" cxnId="{245AEE27-AC36-4C53-99E3-5D201F2B9796}">
      <dgm:prSet/>
      <dgm:spPr/>
      <dgm:t>
        <a:bodyPr/>
        <a:lstStyle/>
        <a:p>
          <a:endParaRPr lang="en-US"/>
        </a:p>
      </dgm:t>
    </dgm:pt>
    <dgm:pt modelId="{1D0F2EBE-22E2-4974-AA46-94616E8B7199}" type="sibTrans" cxnId="{245AEE27-AC36-4C53-99E3-5D201F2B9796}">
      <dgm:prSet/>
      <dgm:spPr/>
      <dgm:t>
        <a:bodyPr/>
        <a:lstStyle/>
        <a:p>
          <a:endParaRPr lang="en-US"/>
        </a:p>
      </dgm:t>
    </dgm:pt>
    <dgm:pt modelId="{A145471F-C7AD-4E91-A629-E3AE0C6B02BC}" type="pres">
      <dgm:prSet presAssocID="{0B40B02E-506F-4DBD-B290-AD6148D8EBB8}" presName="Name0" presStyleCnt="0">
        <dgm:presLayoutVars>
          <dgm:dir/>
          <dgm:animLvl val="lvl"/>
          <dgm:resizeHandles val="exact"/>
        </dgm:presLayoutVars>
      </dgm:prSet>
      <dgm:spPr/>
    </dgm:pt>
    <dgm:pt modelId="{C0A59FD9-C34E-4965-9D12-257049F5D0C2}" type="pres">
      <dgm:prSet presAssocID="{8F861109-44B6-4958-8938-1952E16B07BB}" presName="boxAndChildren" presStyleCnt="0"/>
      <dgm:spPr/>
    </dgm:pt>
    <dgm:pt modelId="{B83C8051-D9CE-4637-9901-549CABBDB777}" type="pres">
      <dgm:prSet presAssocID="{8F861109-44B6-4958-8938-1952E16B07BB}" presName="parentTextBox" presStyleLbl="node1" presStyleIdx="0" presStyleCnt="2"/>
      <dgm:spPr/>
    </dgm:pt>
    <dgm:pt modelId="{F4C6BD07-3580-4EF4-B391-C362670DBA57}" type="pres">
      <dgm:prSet presAssocID="{0ADADC51-8C3F-4AD9-B271-C62201DD4D66}" presName="sp" presStyleCnt="0"/>
      <dgm:spPr/>
    </dgm:pt>
    <dgm:pt modelId="{A41EAC96-E8F6-42FF-8BF3-D834F844016C}" type="pres">
      <dgm:prSet presAssocID="{5622EF92-3A1C-403C-BF45-2C4849EC37AB}" presName="arrowAndChildren" presStyleCnt="0"/>
      <dgm:spPr/>
    </dgm:pt>
    <dgm:pt modelId="{BEA69E2A-7D5E-446A-B381-F352ED0AF9BF}" type="pres">
      <dgm:prSet presAssocID="{5622EF92-3A1C-403C-BF45-2C4849EC37AB}" presName="parentTextArrow" presStyleLbl="node1" presStyleIdx="1" presStyleCnt="2"/>
      <dgm:spPr/>
    </dgm:pt>
  </dgm:ptLst>
  <dgm:cxnLst>
    <dgm:cxn modelId="{609AEA1D-B451-4BF8-BC67-6DCD3586F4B6}" type="presOf" srcId="{8F861109-44B6-4958-8938-1952E16B07BB}" destId="{B83C8051-D9CE-4637-9901-549CABBDB777}" srcOrd="0" destOrd="0" presId="urn:microsoft.com/office/officeart/2005/8/layout/process4"/>
    <dgm:cxn modelId="{245AEE27-AC36-4C53-99E3-5D201F2B9796}" srcId="{0B40B02E-506F-4DBD-B290-AD6148D8EBB8}" destId="{8F861109-44B6-4958-8938-1952E16B07BB}" srcOrd="1" destOrd="0" parTransId="{488C8608-579B-402E-9F72-299321830DFC}" sibTransId="{1D0F2EBE-22E2-4974-AA46-94616E8B7199}"/>
    <dgm:cxn modelId="{B727E54E-75A3-4A2A-A573-1FF9208C643E}" type="presOf" srcId="{5622EF92-3A1C-403C-BF45-2C4849EC37AB}" destId="{BEA69E2A-7D5E-446A-B381-F352ED0AF9BF}" srcOrd="0" destOrd="0" presId="urn:microsoft.com/office/officeart/2005/8/layout/process4"/>
    <dgm:cxn modelId="{5C04299A-FD41-4335-891F-3A0538AA3FDC}" srcId="{0B40B02E-506F-4DBD-B290-AD6148D8EBB8}" destId="{5622EF92-3A1C-403C-BF45-2C4849EC37AB}" srcOrd="0" destOrd="0" parTransId="{ABCC012D-09F3-4985-AF76-948D57EFE56F}" sibTransId="{0ADADC51-8C3F-4AD9-B271-C62201DD4D66}"/>
    <dgm:cxn modelId="{8ED926AA-7F41-4A36-847D-1A8E39D84325}" type="presOf" srcId="{0B40B02E-506F-4DBD-B290-AD6148D8EBB8}" destId="{A145471F-C7AD-4E91-A629-E3AE0C6B02BC}" srcOrd="0" destOrd="0" presId="urn:microsoft.com/office/officeart/2005/8/layout/process4"/>
    <dgm:cxn modelId="{18D16E4C-5911-4F32-8044-40167292889F}" type="presParOf" srcId="{A145471F-C7AD-4E91-A629-E3AE0C6B02BC}" destId="{C0A59FD9-C34E-4965-9D12-257049F5D0C2}" srcOrd="0" destOrd="0" presId="urn:microsoft.com/office/officeart/2005/8/layout/process4"/>
    <dgm:cxn modelId="{EED1D978-411A-4848-9A90-4FA6E0A05F2A}" type="presParOf" srcId="{C0A59FD9-C34E-4965-9D12-257049F5D0C2}" destId="{B83C8051-D9CE-4637-9901-549CABBDB777}" srcOrd="0" destOrd="0" presId="urn:microsoft.com/office/officeart/2005/8/layout/process4"/>
    <dgm:cxn modelId="{9168828B-72C7-4CB9-83A9-5FD45B2ACE66}" type="presParOf" srcId="{A145471F-C7AD-4E91-A629-E3AE0C6B02BC}" destId="{F4C6BD07-3580-4EF4-B391-C362670DBA57}" srcOrd="1" destOrd="0" presId="urn:microsoft.com/office/officeart/2005/8/layout/process4"/>
    <dgm:cxn modelId="{BF7E2159-4238-46EB-BF10-A16B4063453B}" type="presParOf" srcId="{A145471F-C7AD-4E91-A629-E3AE0C6B02BC}" destId="{A41EAC96-E8F6-42FF-8BF3-D834F844016C}" srcOrd="2" destOrd="0" presId="urn:microsoft.com/office/officeart/2005/8/layout/process4"/>
    <dgm:cxn modelId="{6BA0F10A-B1F7-4B34-987A-92CD3F82B7DB}" type="presParOf" srcId="{A41EAC96-E8F6-42FF-8BF3-D834F844016C}" destId="{BEA69E2A-7D5E-446A-B381-F352ED0AF9B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E50E8-D42E-4277-A50B-5CA5AEB698A3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67463C-03E8-4DF0-AE8D-1E69BD9131CF}">
      <dsp:nvSpPr>
        <dsp:cNvPr id="0" name=""/>
        <dsp:cNvSpPr/>
      </dsp:nvSpPr>
      <dsp:spPr>
        <a:xfrm>
          <a:off x="0" y="0"/>
          <a:ext cx="210312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4300" kern="1200" dirty="0"/>
            <a:t>Chez soi</a:t>
          </a:r>
        </a:p>
      </dsp:txBody>
      <dsp:txXfrm>
        <a:off x="0" y="0"/>
        <a:ext cx="2103120" cy="2175669"/>
      </dsp:txXfrm>
    </dsp:sp>
    <dsp:sp modelId="{89CAB23E-C06D-469D-B705-E8367D4FB380}">
      <dsp:nvSpPr>
        <dsp:cNvPr id="0" name=""/>
        <dsp:cNvSpPr/>
      </dsp:nvSpPr>
      <dsp:spPr>
        <a:xfrm>
          <a:off x="2260854" y="25575"/>
          <a:ext cx="8254746" cy="511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300" kern="1200" dirty="0"/>
            <a:t>Ressentir </a:t>
          </a:r>
        </a:p>
      </dsp:txBody>
      <dsp:txXfrm>
        <a:off x="2260854" y="25575"/>
        <a:ext cx="8254746" cy="511515"/>
      </dsp:txXfrm>
    </dsp:sp>
    <dsp:sp modelId="{7608DC03-0C44-4EC2-9562-AFEC541EB2E5}">
      <dsp:nvSpPr>
        <dsp:cNvPr id="0" name=""/>
        <dsp:cNvSpPr/>
      </dsp:nvSpPr>
      <dsp:spPr>
        <a:xfrm>
          <a:off x="2103120" y="537091"/>
          <a:ext cx="8412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C94B08-2541-4840-BA66-44AC2A000CAE}">
      <dsp:nvSpPr>
        <dsp:cNvPr id="0" name=""/>
        <dsp:cNvSpPr/>
      </dsp:nvSpPr>
      <dsp:spPr>
        <a:xfrm>
          <a:off x="2260854" y="562667"/>
          <a:ext cx="8254746" cy="511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300" kern="1200" dirty="0"/>
            <a:t>Identifier</a:t>
          </a:r>
        </a:p>
      </dsp:txBody>
      <dsp:txXfrm>
        <a:off x="2260854" y="562667"/>
        <a:ext cx="8254746" cy="511515"/>
      </dsp:txXfrm>
    </dsp:sp>
    <dsp:sp modelId="{81EB2E34-8E45-4913-BB0F-A06C28C18FC9}">
      <dsp:nvSpPr>
        <dsp:cNvPr id="0" name=""/>
        <dsp:cNvSpPr/>
      </dsp:nvSpPr>
      <dsp:spPr>
        <a:xfrm>
          <a:off x="2103120" y="1074183"/>
          <a:ext cx="8412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9BF099-46AE-4BF5-A980-4E57FCA969B2}">
      <dsp:nvSpPr>
        <dsp:cNvPr id="0" name=""/>
        <dsp:cNvSpPr/>
      </dsp:nvSpPr>
      <dsp:spPr>
        <a:xfrm>
          <a:off x="2260854" y="1099759"/>
          <a:ext cx="8254746" cy="511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300" kern="1200"/>
            <a:t>Comprendre </a:t>
          </a:r>
          <a:endParaRPr lang="fr-CH" sz="2300" kern="1200" dirty="0"/>
        </a:p>
      </dsp:txBody>
      <dsp:txXfrm>
        <a:off x="2260854" y="1099759"/>
        <a:ext cx="8254746" cy="511515"/>
      </dsp:txXfrm>
    </dsp:sp>
    <dsp:sp modelId="{28806D79-7011-403D-9C8E-F8F139E5EAC0}">
      <dsp:nvSpPr>
        <dsp:cNvPr id="0" name=""/>
        <dsp:cNvSpPr/>
      </dsp:nvSpPr>
      <dsp:spPr>
        <a:xfrm>
          <a:off x="2103120" y="1611275"/>
          <a:ext cx="8412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1A343-69E0-4ADC-B4C3-3778EE344595}">
      <dsp:nvSpPr>
        <dsp:cNvPr id="0" name=""/>
        <dsp:cNvSpPr/>
      </dsp:nvSpPr>
      <dsp:spPr>
        <a:xfrm>
          <a:off x="2260854" y="1636850"/>
          <a:ext cx="8254746" cy="511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300" kern="1200"/>
            <a:t>Exprimer </a:t>
          </a:r>
          <a:endParaRPr lang="fr-CH" sz="2300" kern="1200" dirty="0"/>
        </a:p>
      </dsp:txBody>
      <dsp:txXfrm>
        <a:off x="2260854" y="1636850"/>
        <a:ext cx="8254746" cy="511515"/>
      </dsp:txXfrm>
    </dsp:sp>
    <dsp:sp modelId="{1CDFD561-BB23-4DCD-A0EC-B5ECC34B97F2}">
      <dsp:nvSpPr>
        <dsp:cNvPr id="0" name=""/>
        <dsp:cNvSpPr/>
      </dsp:nvSpPr>
      <dsp:spPr>
        <a:xfrm>
          <a:off x="2103120" y="2148366"/>
          <a:ext cx="8412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2AC64-EBB6-4328-8DC8-20204B923F55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0DE85-ED63-4475-BC32-9B6D4AF78BA7}">
      <dsp:nvSpPr>
        <dsp:cNvPr id="0" name=""/>
        <dsp:cNvSpPr/>
      </dsp:nvSpPr>
      <dsp:spPr>
        <a:xfrm>
          <a:off x="0" y="2175669"/>
          <a:ext cx="210312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4300" kern="1200" dirty="0"/>
            <a:t>Chez les autres</a:t>
          </a:r>
        </a:p>
      </dsp:txBody>
      <dsp:txXfrm>
        <a:off x="0" y="2175669"/>
        <a:ext cx="2103120" cy="2175669"/>
      </dsp:txXfrm>
    </dsp:sp>
    <dsp:sp modelId="{FBA66D03-6711-4EAE-B6F7-B5DF40CAFCE2}">
      <dsp:nvSpPr>
        <dsp:cNvPr id="0" name=""/>
        <dsp:cNvSpPr/>
      </dsp:nvSpPr>
      <dsp:spPr>
        <a:xfrm>
          <a:off x="2260854" y="2209663"/>
          <a:ext cx="8254746" cy="679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300" kern="1200" dirty="0"/>
            <a:t>Reconnaître</a:t>
          </a:r>
        </a:p>
      </dsp:txBody>
      <dsp:txXfrm>
        <a:off x="2260854" y="2209663"/>
        <a:ext cx="8254746" cy="679896"/>
      </dsp:txXfrm>
    </dsp:sp>
    <dsp:sp modelId="{5A3DCE57-A6A0-4427-B108-D07AA5A47D97}">
      <dsp:nvSpPr>
        <dsp:cNvPr id="0" name=""/>
        <dsp:cNvSpPr/>
      </dsp:nvSpPr>
      <dsp:spPr>
        <a:xfrm>
          <a:off x="2103120" y="2889560"/>
          <a:ext cx="8412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540B66-B603-4090-A736-CB30925EFE7A}">
      <dsp:nvSpPr>
        <dsp:cNvPr id="0" name=""/>
        <dsp:cNvSpPr/>
      </dsp:nvSpPr>
      <dsp:spPr>
        <a:xfrm>
          <a:off x="2260854" y="2923555"/>
          <a:ext cx="8254746" cy="679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300" kern="1200" dirty="0"/>
            <a:t>Comprendre</a:t>
          </a:r>
        </a:p>
      </dsp:txBody>
      <dsp:txXfrm>
        <a:off x="2260854" y="2923555"/>
        <a:ext cx="8254746" cy="679896"/>
      </dsp:txXfrm>
    </dsp:sp>
    <dsp:sp modelId="{EFD2C789-9221-46DD-9C72-B024317495B7}">
      <dsp:nvSpPr>
        <dsp:cNvPr id="0" name=""/>
        <dsp:cNvSpPr/>
      </dsp:nvSpPr>
      <dsp:spPr>
        <a:xfrm>
          <a:off x="2103120" y="3603451"/>
          <a:ext cx="8412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EDD64-DBB3-4D5D-9152-1656BFA2FD12}">
      <dsp:nvSpPr>
        <dsp:cNvPr id="0" name=""/>
        <dsp:cNvSpPr/>
      </dsp:nvSpPr>
      <dsp:spPr>
        <a:xfrm>
          <a:off x="2260854" y="3637446"/>
          <a:ext cx="8254746" cy="679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300" kern="1200" dirty="0"/>
            <a:t>Réagir</a:t>
          </a:r>
        </a:p>
      </dsp:txBody>
      <dsp:txXfrm>
        <a:off x="2260854" y="3637446"/>
        <a:ext cx="8254746" cy="679896"/>
      </dsp:txXfrm>
    </dsp:sp>
    <dsp:sp modelId="{B0CF39E7-8601-4CB3-AC8E-DA9526E424A8}">
      <dsp:nvSpPr>
        <dsp:cNvPr id="0" name=""/>
        <dsp:cNvSpPr/>
      </dsp:nvSpPr>
      <dsp:spPr>
        <a:xfrm>
          <a:off x="2103120" y="4317343"/>
          <a:ext cx="8412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008B2-FD48-4396-BEED-34C076139992}">
      <dsp:nvSpPr>
        <dsp:cNvPr id="0" name=""/>
        <dsp:cNvSpPr/>
      </dsp:nvSpPr>
      <dsp:spPr>
        <a:xfrm>
          <a:off x="2" y="0"/>
          <a:ext cx="11012551" cy="519152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56E75-DBD1-49CB-B9FA-AD747A6C41D2}">
      <dsp:nvSpPr>
        <dsp:cNvPr id="0" name=""/>
        <dsp:cNvSpPr/>
      </dsp:nvSpPr>
      <dsp:spPr>
        <a:xfrm>
          <a:off x="4873" y="1557458"/>
          <a:ext cx="2110224" cy="20766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300" kern="1200" dirty="0"/>
            <a:t>Compétences émotionnelles </a:t>
          </a:r>
        </a:p>
      </dsp:txBody>
      <dsp:txXfrm>
        <a:off x="106245" y="1658830"/>
        <a:ext cx="1907480" cy="1873867"/>
      </dsp:txXfrm>
    </dsp:sp>
    <dsp:sp modelId="{92E03B2D-397E-4BD9-A61B-276FF645C93C}">
      <dsp:nvSpPr>
        <dsp:cNvPr id="0" name=""/>
        <dsp:cNvSpPr/>
      </dsp:nvSpPr>
      <dsp:spPr>
        <a:xfrm>
          <a:off x="2228019" y="1557458"/>
          <a:ext cx="2110224" cy="20766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300" kern="1200" dirty="0"/>
            <a:t>Compétences sociales</a:t>
          </a:r>
        </a:p>
      </dsp:txBody>
      <dsp:txXfrm>
        <a:off x="2329391" y="1658830"/>
        <a:ext cx="1907480" cy="1873867"/>
      </dsp:txXfrm>
    </dsp:sp>
    <dsp:sp modelId="{25411BB3-4002-4A18-BA93-013591F74EE7}">
      <dsp:nvSpPr>
        <dsp:cNvPr id="0" name=""/>
        <dsp:cNvSpPr/>
      </dsp:nvSpPr>
      <dsp:spPr>
        <a:xfrm>
          <a:off x="4451166" y="1557458"/>
          <a:ext cx="2110224" cy="20766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300" kern="1200" dirty="0"/>
            <a:t>Interaction avec les paires</a:t>
          </a:r>
        </a:p>
      </dsp:txBody>
      <dsp:txXfrm>
        <a:off x="4552538" y="1658830"/>
        <a:ext cx="1907480" cy="1873867"/>
      </dsp:txXfrm>
    </dsp:sp>
    <dsp:sp modelId="{8E1B1130-4EA2-4931-BA6D-AE59BA488ACD}">
      <dsp:nvSpPr>
        <dsp:cNvPr id="0" name=""/>
        <dsp:cNvSpPr/>
      </dsp:nvSpPr>
      <dsp:spPr>
        <a:xfrm>
          <a:off x="6674312" y="1557458"/>
          <a:ext cx="2110224" cy="20766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300" kern="1200" dirty="0"/>
            <a:t>Jeu</a:t>
          </a:r>
        </a:p>
      </dsp:txBody>
      <dsp:txXfrm>
        <a:off x="6775684" y="1658830"/>
        <a:ext cx="1907480" cy="1873867"/>
      </dsp:txXfrm>
    </dsp:sp>
    <dsp:sp modelId="{10461EA6-C83F-47E7-8AF6-4AE39930EFE4}">
      <dsp:nvSpPr>
        <dsp:cNvPr id="0" name=""/>
        <dsp:cNvSpPr/>
      </dsp:nvSpPr>
      <dsp:spPr>
        <a:xfrm>
          <a:off x="8897459" y="1557458"/>
          <a:ext cx="2110224" cy="20766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300" kern="1200" dirty="0"/>
            <a:t>Apprentissage</a:t>
          </a:r>
        </a:p>
      </dsp:txBody>
      <dsp:txXfrm>
        <a:off x="8998831" y="1658830"/>
        <a:ext cx="1907480" cy="18738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6D7D5-966A-464A-ADA9-DF2F6CE88B20}">
      <dsp:nvSpPr>
        <dsp:cNvPr id="0" name=""/>
        <dsp:cNvSpPr/>
      </dsp:nvSpPr>
      <dsp:spPr>
        <a:xfrm>
          <a:off x="1274751" y="680"/>
          <a:ext cx="1058326" cy="1058326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8D0D3-03B8-4D9D-A231-C08953F7289E}">
      <dsp:nvSpPr>
        <dsp:cNvPr id="0" name=""/>
        <dsp:cNvSpPr/>
      </dsp:nvSpPr>
      <dsp:spPr>
        <a:xfrm>
          <a:off x="1500296" y="226225"/>
          <a:ext cx="607236" cy="6072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A53810-BFC1-4A85-A39C-037BC9CBC7AB}">
      <dsp:nvSpPr>
        <dsp:cNvPr id="0" name=""/>
        <dsp:cNvSpPr/>
      </dsp:nvSpPr>
      <dsp:spPr>
        <a:xfrm>
          <a:off x="695075" y="1345727"/>
          <a:ext cx="2118855" cy="2167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H" sz="2400" kern="1200" cap="none" baseline="0" dirty="0"/>
            <a:t>Aide à la communication en cas de difficultés </a:t>
          </a:r>
          <a:endParaRPr lang="en-US" sz="2400" kern="1200" cap="none" baseline="0" dirty="0"/>
        </a:p>
      </dsp:txBody>
      <dsp:txXfrm>
        <a:off x="695075" y="1345727"/>
        <a:ext cx="2118855" cy="2167406"/>
      </dsp:txXfrm>
    </dsp:sp>
    <dsp:sp modelId="{AA7C52FC-5E38-4D7D-B443-0FAE6BCD5136}">
      <dsp:nvSpPr>
        <dsp:cNvPr id="0" name=""/>
        <dsp:cNvSpPr/>
      </dsp:nvSpPr>
      <dsp:spPr>
        <a:xfrm>
          <a:off x="3505278" y="173852"/>
          <a:ext cx="1058326" cy="1058326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40A718-D55E-454F-ABE7-94EA12AE13C0}">
      <dsp:nvSpPr>
        <dsp:cNvPr id="0" name=""/>
        <dsp:cNvSpPr/>
      </dsp:nvSpPr>
      <dsp:spPr>
        <a:xfrm>
          <a:off x="3730823" y="399397"/>
          <a:ext cx="607236" cy="6072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10C21-FAB1-41C9-960C-1DDC9F354E32}">
      <dsp:nvSpPr>
        <dsp:cNvPr id="0" name=""/>
        <dsp:cNvSpPr/>
      </dsp:nvSpPr>
      <dsp:spPr>
        <a:xfrm>
          <a:off x="3152525" y="1619733"/>
          <a:ext cx="1734960" cy="1474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H" sz="2400" kern="1200" cap="none" baseline="0">
              <a:latin typeface="Calibri" panose="020F0502020204030204"/>
              <a:ea typeface="+mn-ea"/>
              <a:cs typeface="+mn-cs"/>
            </a:rPr>
            <a:t>Réception et expression</a:t>
          </a:r>
          <a:endParaRPr lang="en-US" sz="2400" kern="1200" cap="none" baseline="0" dirty="0">
            <a:latin typeface="Calibri" panose="020F0502020204030204"/>
            <a:ea typeface="+mn-ea"/>
            <a:cs typeface="+mn-cs"/>
          </a:endParaRPr>
        </a:p>
      </dsp:txBody>
      <dsp:txXfrm>
        <a:off x="3152525" y="1619733"/>
        <a:ext cx="1734960" cy="1474716"/>
      </dsp:txXfrm>
    </dsp:sp>
    <dsp:sp modelId="{CA51AA6C-E0D9-489F-BC0D-3943032FFF35}">
      <dsp:nvSpPr>
        <dsp:cNvPr id="0" name=""/>
        <dsp:cNvSpPr/>
      </dsp:nvSpPr>
      <dsp:spPr>
        <a:xfrm>
          <a:off x="5719886" y="173852"/>
          <a:ext cx="1058326" cy="1058326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DD96C-248A-415A-921F-CEE6B7CF9B44}">
      <dsp:nvSpPr>
        <dsp:cNvPr id="0" name=""/>
        <dsp:cNvSpPr/>
      </dsp:nvSpPr>
      <dsp:spPr>
        <a:xfrm>
          <a:off x="5945431" y="399397"/>
          <a:ext cx="607236" cy="6072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003C4-56F7-495E-A343-12A1EA39651D}">
      <dsp:nvSpPr>
        <dsp:cNvPr id="0" name=""/>
        <dsp:cNvSpPr/>
      </dsp:nvSpPr>
      <dsp:spPr>
        <a:xfrm>
          <a:off x="5205539" y="1561821"/>
          <a:ext cx="2087019" cy="1474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H" sz="2400" kern="1200" cap="none" baseline="0" dirty="0">
              <a:latin typeface="Calibri" panose="020F0502020204030204"/>
              <a:ea typeface="+mn-ea"/>
              <a:cs typeface="+mn-cs"/>
            </a:rPr>
            <a:t>Utiliser les forces</a:t>
          </a:r>
          <a:endParaRPr lang="en-US" sz="2400" kern="1200" cap="none" baseline="0" dirty="0">
            <a:latin typeface="Calibri" panose="020F0502020204030204"/>
            <a:ea typeface="+mn-ea"/>
            <a:cs typeface="+mn-cs"/>
          </a:endParaRPr>
        </a:p>
      </dsp:txBody>
      <dsp:txXfrm>
        <a:off x="5205539" y="1561821"/>
        <a:ext cx="2087019" cy="1474716"/>
      </dsp:txXfrm>
    </dsp:sp>
    <dsp:sp modelId="{EA3E934E-0918-4228-8D2E-CE6970C964F2}">
      <dsp:nvSpPr>
        <dsp:cNvPr id="0" name=""/>
        <dsp:cNvSpPr/>
      </dsp:nvSpPr>
      <dsp:spPr>
        <a:xfrm>
          <a:off x="3489359" y="3643450"/>
          <a:ext cx="1058326" cy="1058326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85BC6-F0AC-44CA-B6D9-BBE9056EA1E8}">
      <dsp:nvSpPr>
        <dsp:cNvPr id="0" name=""/>
        <dsp:cNvSpPr/>
      </dsp:nvSpPr>
      <dsp:spPr>
        <a:xfrm>
          <a:off x="3714904" y="3868995"/>
          <a:ext cx="607236" cy="60723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069D7-B3EA-4A25-B457-E5CD3AC16752}">
      <dsp:nvSpPr>
        <dsp:cNvPr id="0" name=""/>
        <dsp:cNvSpPr/>
      </dsp:nvSpPr>
      <dsp:spPr>
        <a:xfrm>
          <a:off x="2801890" y="5031419"/>
          <a:ext cx="2433265" cy="1474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H" sz="2400" kern="1200" cap="none" baseline="0" dirty="0">
              <a:latin typeface="Calibri" panose="020F0502020204030204"/>
              <a:ea typeface="+mn-ea"/>
              <a:cs typeface="+mn-cs"/>
            </a:rPr>
            <a:t>Développement des compétences verbales</a:t>
          </a:r>
          <a:endParaRPr lang="en-US" sz="2400" kern="1200" cap="none" baseline="0" dirty="0">
            <a:latin typeface="Calibri" panose="020F0502020204030204"/>
            <a:ea typeface="+mn-ea"/>
            <a:cs typeface="+mn-cs"/>
          </a:endParaRPr>
        </a:p>
      </dsp:txBody>
      <dsp:txXfrm>
        <a:off x="2801890" y="5031419"/>
        <a:ext cx="2433265" cy="14747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216DA-DD7B-4E6F-A0D2-664856911BDD}">
      <dsp:nvSpPr>
        <dsp:cNvPr id="0" name=""/>
        <dsp:cNvSpPr/>
      </dsp:nvSpPr>
      <dsp:spPr>
        <a:xfrm>
          <a:off x="160664" y="1531195"/>
          <a:ext cx="915952" cy="9159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E7942-289B-4E74-A228-DF20C6049E65}">
      <dsp:nvSpPr>
        <dsp:cNvPr id="0" name=""/>
        <dsp:cNvSpPr/>
      </dsp:nvSpPr>
      <dsp:spPr>
        <a:xfrm>
          <a:off x="353014" y="1723545"/>
          <a:ext cx="531252" cy="531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57E9D-D38A-41D0-B8FD-22296175B629}">
      <dsp:nvSpPr>
        <dsp:cNvPr id="0" name=""/>
        <dsp:cNvSpPr/>
      </dsp:nvSpPr>
      <dsp:spPr>
        <a:xfrm>
          <a:off x="1272892" y="1531195"/>
          <a:ext cx="2159031" cy="915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400" kern="1200" dirty="0"/>
            <a:t>Travailler les émotions </a:t>
          </a:r>
          <a:endParaRPr lang="en-US" sz="2400" kern="1200" dirty="0"/>
        </a:p>
      </dsp:txBody>
      <dsp:txXfrm>
        <a:off x="1272892" y="1531195"/>
        <a:ext cx="2159031" cy="915952"/>
      </dsp:txXfrm>
    </dsp:sp>
    <dsp:sp modelId="{051FBD2C-0E6C-4959-997B-9C05572525F8}">
      <dsp:nvSpPr>
        <dsp:cNvPr id="0" name=""/>
        <dsp:cNvSpPr/>
      </dsp:nvSpPr>
      <dsp:spPr>
        <a:xfrm>
          <a:off x="3808118" y="1531195"/>
          <a:ext cx="915952" cy="9159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CAFED6-4A6C-45FD-93CC-5D7B6DAE8526}">
      <dsp:nvSpPr>
        <dsp:cNvPr id="0" name=""/>
        <dsp:cNvSpPr/>
      </dsp:nvSpPr>
      <dsp:spPr>
        <a:xfrm>
          <a:off x="4000468" y="1723545"/>
          <a:ext cx="531252" cy="531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50D7F-7F33-4C88-BBC9-C4C615FCAE0C}">
      <dsp:nvSpPr>
        <dsp:cNvPr id="0" name=""/>
        <dsp:cNvSpPr/>
      </dsp:nvSpPr>
      <dsp:spPr>
        <a:xfrm>
          <a:off x="4920347" y="1531195"/>
          <a:ext cx="2159031" cy="915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400" kern="1200" dirty="0"/>
            <a:t>Observation depuis l’extérieur</a:t>
          </a:r>
          <a:endParaRPr lang="en-US" sz="2400" kern="1200" dirty="0"/>
        </a:p>
      </dsp:txBody>
      <dsp:txXfrm>
        <a:off x="4920347" y="1531195"/>
        <a:ext cx="2159031" cy="915952"/>
      </dsp:txXfrm>
    </dsp:sp>
    <dsp:sp modelId="{2BDF1F94-9350-473F-A99E-CE41529B4DDD}">
      <dsp:nvSpPr>
        <dsp:cNvPr id="0" name=""/>
        <dsp:cNvSpPr/>
      </dsp:nvSpPr>
      <dsp:spPr>
        <a:xfrm>
          <a:off x="160664" y="3449594"/>
          <a:ext cx="915952" cy="91595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9115A2-BF65-403F-BB49-33D72462F2F1}">
      <dsp:nvSpPr>
        <dsp:cNvPr id="0" name=""/>
        <dsp:cNvSpPr/>
      </dsp:nvSpPr>
      <dsp:spPr>
        <a:xfrm>
          <a:off x="353014" y="3641944"/>
          <a:ext cx="531252" cy="531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E2BC4-C53C-441F-975A-D7AD8142CF59}">
      <dsp:nvSpPr>
        <dsp:cNvPr id="0" name=""/>
        <dsp:cNvSpPr/>
      </dsp:nvSpPr>
      <dsp:spPr>
        <a:xfrm>
          <a:off x="1272892" y="3449594"/>
          <a:ext cx="2159031" cy="915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400" kern="1200" dirty="0"/>
            <a:t>Interagir avec l’histoire et les personnages</a:t>
          </a:r>
          <a:endParaRPr lang="en-US" sz="2400" kern="1200" dirty="0"/>
        </a:p>
      </dsp:txBody>
      <dsp:txXfrm>
        <a:off x="1272892" y="3449594"/>
        <a:ext cx="2159031" cy="915952"/>
      </dsp:txXfrm>
    </dsp:sp>
    <dsp:sp modelId="{E5865506-C107-4AFE-81DF-3480040EEA16}">
      <dsp:nvSpPr>
        <dsp:cNvPr id="0" name=""/>
        <dsp:cNvSpPr/>
      </dsp:nvSpPr>
      <dsp:spPr>
        <a:xfrm>
          <a:off x="3808118" y="3449594"/>
          <a:ext cx="915952" cy="91595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A13E0F-554B-48D0-86F1-C7D701109766}">
      <dsp:nvSpPr>
        <dsp:cNvPr id="0" name=""/>
        <dsp:cNvSpPr/>
      </dsp:nvSpPr>
      <dsp:spPr>
        <a:xfrm>
          <a:off x="4000468" y="3641944"/>
          <a:ext cx="531252" cy="5312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2FBB83-74AE-4D18-B186-4BDB8AE4F574}">
      <dsp:nvSpPr>
        <dsp:cNvPr id="0" name=""/>
        <dsp:cNvSpPr/>
      </dsp:nvSpPr>
      <dsp:spPr>
        <a:xfrm>
          <a:off x="4920347" y="3449594"/>
          <a:ext cx="2159031" cy="915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400" kern="1200" dirty="0"/>
            <a:t>Apprentissage ludique</a:t>
          </a:r>
          <a:endParaRPr lang="en-US" sz="2400" kern="1200" dirty="0"/>
        </a:p>
      </dsp:txBody>
      <dsp:txXfrm>
        <a:off x="4920347" y="3449594"/>
        <a:ext cx="2159031" cy="9159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499A7-56FF-4A80-93FD-5BAA4ADC1ABC}">
      <dsp:nvSpPr>
        <dsp:cNvPr id="0" name=""/>
        <dsp:cNvSpPr/>
      </dsp:nvSpPr>
      <dsp:spPr>
        <a:xfrm>
          <a:off x="154698" y="2308594"/>
          <a:ext cx="950702" cy="9507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0CF54E-37E7-48D9-8491-B41F56D6FC3A}">
      <dsp:nvSpPr>
        <dsp:cNvPr id="0" name=""/>
        <dsp:cNvSpPr/>
      </dsp:nvSpPr>
      <dsp:spPr>
        <a:xfrm>
          <a:off x="354345" y="2508241"/>
          <a:ext cx="551407" cy="5514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F7C1CC-83BD-4189-9971-F6212A9C72A2}">
      <dsp:nvSpPr>
        <dsp:cNvPr id="0" name=""/>
        <dsp:cNvSpPr/>
      </dsp:nvSpPr>
      <dsp:spPr>
        <a:xfrm>
          <a:off x="1309122" y="2308594"/>
          <a:ext cx="2240941" cy="950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400" kern="1200" dirty="0"/>
            <a:t>Essentiel à la connaissance, reconnaissance, et identification des émotions de soi et d’autrui</a:t>
          </a:r>
          <a:endParaRPr lang="en-US" sz="2400" kern="1200" dirty="0"/>
        </a:p>
      </dsp:txBody>
      <dsp:txXfrm>
        <a:off x="1309122" y="2308594"/>
        <a:ext cx="2240941" cy="950702"/>
      </dsp:txXfrm>
    </dsp:sp>
    <dsp:sp modelId="{8F4F989C-BED1-4E68-8660-880E438CA115}">
      <dsp:nvSpPr>
        <dsp:cNvPr id="0" name=""/>
        <dsp:cNvSpPr/>
      </dsp:nvSpPr>
      <dsp:spPr>
        <a:xfrm>
          <a:off x="3940531" y="2308594"/>
          <a:ext cx="950702" cy="95070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11C58-16D0-4D0C-875F-5C453EA58FAA}">
      <dsp:nvSpPr>
        <dsp:cNvPr id="0" name=""/>
        <dsp:cNvSpPr/>
      </dsp:nvSpPr>
      <dsp:spPr>
        <a:xfrm>
          <a:off x="4140178" y="2508241"/>
          <a:ext cx="551407" cy="5514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6A7C6-A048-4192-BF56-102E4FC9F372}">
      <dsp:nvSpPr>
        <dsp:cNvPr id="0" name=""/>
        <dsp:cNvSpPr/>
      </dsp:nvSpPr>
      <dsp:spPr>
        <a:xfrm>
          <a:off x="4932863" y="1937164"/>
          <a:ext cx="2874522" cy="1693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400" kern="1200" dirty="0"/>
            <a:t>MAIS… ne suffit pas car rarement isolées d’un contexte</a:t>
          </a:r>
          <a:endParaRPr lang="en-US" sz="2400" kern="1200" dirty="0"/>
        </a:p>
      </dsp:txBody>
      <dsp:txXfrm>
        <a:off x="4932863" y="1937164"/>
        <a:ext cx="2874522" cy="16935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C8051-D9CE-4637-9901-549CABBDB777}">
      <dsp:nvSpPr>
        <dsp:cNvPr id="0" name=""/>
        <dsp:cNvSpPr/>
      </dsp:nvSpPr>
      <dsp:spPr>
        <a:xfrm>
          <a:off x="0" y="3558996"/>
          <a:ext cx="7240043" cy="23350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4100" u="sng" kern="1200" dirty="0"/>
            <a:t>Matériel</a:t>
          </a:r>
          <a:r>
            <a:rPr lang="fr-CH" sz="4100" kern="1200" dirty="0"/>
            <a:t> : utilisation de pictogramme (clé) et the PMI</a:t>
          </a:r>
          <a:endParaRPr lang="en-US" sz="4100" kern="1200" dirty="0"/>
        </a:p>
      </dsp:txBody>
      <dsp:txXfrm>
        <a:off x="0" y="3558996"/>
        <a:ext cx="7240043" cy="2335087"/>
      </dsp:txXfrm>
    </dsp:sp>
    <dsp:sp modelId="{BEA69E2A-7D5E-446A-B381-F352ED0AF9BF}">
      <dsp:nvSpPr>
        <dsp:cNvPr id="0" name=""/>
        <dsp:cNvSpPr/>
      </dsp:nvSpPr>
      <dsp:spPr>
        <a:xfrm rot="10800000">
          <a:off x="0" y="2659"/>
          <a:ext cx="7240043" cy="3591364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4100" u="sng" kern="1200"/>
            <a:t>Objectif</a:t>
          </a:r>
          <a:r>
            <a:rPr lang="fr-CH" sz="4100" kern="1200"/>
            <a:t> : améliorer les compétences émotionnelles chez les enfants avec un TSA. </a:t>
          </a:r>
          <a:endParaRPr lang="en-US" sz="4100" kern="1200"/>
        </a:p>
      </dsp:txBody>
      <dsp:txXfrm rot="10800000">
        <a:off x="0" y="2659"/>
        <a:ext cx="7240043" cy="2333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CB62F-3390-4C12-9780-4C5D65E4E9D2}" type="datetimeFigureOut">
              <a:rPr lang="fr-CH" smtClean="0"/>
              <a:t>25.02.2021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3278E-9C08-4BF8-886E-D205ED31CDB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7147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3278E-9C08-4BF8-886E-D205ED31CDB7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44678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3278E-9C08-4BF8-886E-D205ED31CDB7}" type="slidenum">
              <a:rPr lang="fr-CH" smtClean="0"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84463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3278E-9C08-4BF8-886E-D205ED31CDB7}" type="slidenum">
              <a:rPr lang="fr-CH" smtClean="0"/>
              <a:t>19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08809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3278E-9C08-4BF8-886E-D205ED31CDB7}" type="slidenum">
              <a:rPr lang="fr-CH" smtClean="0"/>
              <a:t>20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16526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3278E-9C08-4BF8-886E-D205ED31CDB7}" type="slidenum">
              <a:rPr lang="fr-CH" smtClean="0"/>
              <a:t>21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37381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3278E-9C08-4BF8-886E-D205ED31CDB7}" type="slidenum">
              <a:rPr lang="fr-CH" smtClean="0"/>
              <a:t>22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59394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3278E-9C08-4BF8-886E-D205ED31CDB7}" type="slidenum">
              <a:rPr lang="fr-CH" smtClean="0"/>
              <a:t>23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20455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3278E-9C08-4BF8-886E-D205ED31CDB7}" type="slidenum">
              <a:rPr lang="fr-CH" smtClean="0"/>
              <a:t>24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58617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3278E-9C08-4BF8-886E-D205ED31CDB7}" type="slidenum">
              <a:rPr lang="fr-CH" smtClean="0"/>
              <a:t>25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796109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AutoNum type="arabicPeriod"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3278E-9C08-4BF8-886E-D205ED31CDB7}" type="slidenum">
              <a:rPr lang="fr-CH" smtClean="0"/>
              <a:t>26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128365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3278E-9C08-4BF8-886E-D205ED31CDB7}" type="slidenum">
              <a:rPr lang="fr-CH" smtClean="0"/>
              <a:t>27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6356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3278E-9C08-4BF8-886E-D205ED31CDB7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068862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3278E-9C08-4BF8-886E-D205ED31CDB7}" type="slidenum">
              <a:rPr lang="fr-CH" smtClean="0"/>
              <a:t>28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72455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3278E-9C08-4BF8-886E-D205ED31CDB7}" type="slidenum">
              <a:rPr lang="fr-CH" smtClean="0"/>
              <a:t>29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095041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3278E-9C08-4BF8-886E-D205ED31CDB7}" type="slidenum">
              <a:rPr lang="fr-CH" smtClean="0"/>
              <a:t>30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115054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3278E-9C08-4BF8-886E-D205ED31CDB7}" type="slidenum">
              <a:rPr lang="fr-CH" smtClean="0"/>
              <a:t>31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781167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3278E-9C08-4BF8-886E-D205ED31CDB7}" type="slidenum">
              <a:rPr lang="fr-CH" smtClean="0"/>
              <a:t>32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430334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3278E-9C08-4BF8-886E-D205ED31CDB7}" type="slidenum">
              <a:rPr lang="fr-CH" smtClean="0"/>
              <a:t>33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924857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3278E-9C08-4BF8-886E-D205ED31CDB7}" type="slidenum">
              <a:rPr lang="fr-CH" smtClean="0"/>
              <a:t>34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736031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3278E-9C08-4BF8-886E-D205ED31CDB7}" type="slidenum">
              <a:rPr lang="fr-CH" smtClean="0"/>
              <a:t>35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522873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3278E-9C08-4BF8-886E-D205ED31CDB7}" type="slidenum">
              <a:rPr lang="fr-CH" smtClean="0"/>
              <a:t>37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304107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3278E-9C08-4BF8-886E-D205ED31CDB7}" type="slidenum">
              <a:rPr lang="fr-CH" smtClean="0"/>
              <a:t>38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57224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3278E-9C08-4BF8-886E-D205ED31CDB7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468567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3278E-9C08-4BF8-886E-D205ED31CDB7}" type="slidenum">
              <a:rPr lang="fr-CH" smtClean="0"/>
              <a:t>39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411286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3278E-9C08-4BF8-886E-D205ED31CDB7}" type="slidenum">
              <a:rPr lang="fr-CH" smtClean="0"/>
              <a:t>40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829301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3278E-9C08-4BF8-886E-D205ED31CDB7}" type="slidenum">
              <a:rPr lang="fr-CH" smtClean="0"/>
              <a:t>41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084291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3278E-9C08-4BF8-886E-D205ED31CDB7}" type="slidenum">
              <a:rPr lang="fr-CH" smtClean="0"/>
              <a:t>42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227580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3278E-9C08-4BF8-886E-D205ED31CDB7}" type="slidenum">
              <a:rPr lang="fr-CH" smtClean="0"/>
              <a:t>43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879277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3278E-9C08-4BF8-886E-D205ED31CDB7}" type="slidenum">
              <a:rPr lang="fr-CH" smtClean="0"/>
              <a:t>44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278042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3278E-9C08-4BF8-886E-D205ED31CDB7}" type="slidenum">
              <a:rPr lang="fr-CH" smtClean="0"/>
              <a:t>45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664336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3278E-9C08-4BF8-886E-D205ED31CDB7}" type="slidenum">
              <a:rPr lang="fr-CH" smtClean="0"/>
              <a:t>46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558179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3278E-9C08-4BF8-886E-D205ED31CDB7}" type="slidenum">
              <a:rPr lang="fr-CH" smtClean="0"/>
              <a:t>47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226809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3278E-9C08-4BF8-886E-D205ED31CDB7}" type="slidenum">
              <a:rPr lang="fr-CH" smtClean="0"/>
              <a:t>50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02082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3278E-9C08-4BF8-886E-D205ED31CDB7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40169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3278E-9C08-4BF8-886E-D205ED31CDB7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97983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3278E-9C08-4BF8-886E-D205ED31CDB7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38136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3278E-9C08-4BF8-886E-D205ED31CDB7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07755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3278E-9C08-4BF8-886E-D205ED31CDB7}" type="slidenum">
              <a:rPr lang="fr-CH" smtClean="0"/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16406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Parler de Darwin ?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3278E-9C08-4BF8-886E-D205ED31CDB7}" type="slidenum">
              <a:rPr lang="fr-CH" smtClean="0"/>
              <a:t>16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04044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8DFE39-F67E-49AD-9020-541A77F6A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70500B-893A-48BD-93AE-5350D65EE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782348-F483-4724-B933-745D15FBD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F18E-0F6E-4AE0-9C33-DB76FEE1A1DA}" type="datetimeFigureOut">
              <a:rPr lang="fr-CH" smtClean="0"/>
              <a:t>25.02.2021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D1C914-A851-450E-8C36-9C1AF5B14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BE403F-69C5-4511-AB2B-1628CF25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D8354-F769-42F2-A268-D2B2E5F9597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39773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8D9633-10CA-47DA-937B-CE11A6A6D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C9627C7-4E43-4E7B-94F5-137F9A1CFB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DFDD51-1C9E-4D35-B34B-4F127E78D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F18E-0F6E-4AE0-9C33-DB76FEE1A1DA}" type="datetimeFigureOut">
              <a:rPr lang="fr-CH" smtClean="0"/>
              <a:t>25.02.2021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662D59-4E63-4E3E-A014-11A0280A8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00DD61-524C-4D38-B186-1E31A57EA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D8354-F769-42F2-A268-D2B2E5F9597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38184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4326EE1-9A14-44F6-A274-C0F89BA1C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F879831-5684-40A7-A8CE-0DC80A03B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3F607-B566-4582-AECF-B720D3F54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F18E-0F6E-4AE0-9C33-DB76FEE1A1DA}" type="datetimeFigureOut">
              <a:rPr lang="fr-CH" smtClean="0"/>
              <a:t>25.02.2021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1F24DA-D13A-4128-8BD0-16BA9DBF5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8EDB7D-BBFB-4CE6-8BA7-32DBF7CE6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D8354-F769-42F2-A268-D2B2E5F9597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30759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EEAE30-01B4-4CAE-BFE0-38F5C6370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341E0A-D1D9-4224-A904-CD252D5E5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075BA7-0E3A-44C2-ABE4-DE97FF5AD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F18E-0F6E-4AE0-9C33-DB76FEE1A1DA}" type="datetimeFigureOut">
              <a:rPr lang="fr-CH" smtClean="0"/>
              <a:t>25.02.2021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CBF5FF-126B-4962-B34A-4A52B3996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7A0C84-6BFB-484C-8AF7-4E5551274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D8354-F769-42F2-A268-D2B2E5F9597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8713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24A388-E900-4AF0-A939-015B06BF0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474275-7739-4795-9261-0431042B3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1A22FE-DD08-43A7-B4DA-160900CFE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F18E-0F6E-4AE0-9C33-DB76FEE1A1DA}" type="datetimeFigureOut">
              <a:rPr lang="fr-CH" smtClean="0"/>
              <a:t>25.02.2021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50B2B6-FB00-4BE8-8992-38600FEA3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8AB830-36EA-4229-8DA0-F9A0E2926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D8354-F769-42F2-A268-D2B2E5F9597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8424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E7562F-E535-4524-B9B6-BE487F444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3DE5C0-E60C-4624-AC34-700B0DB7EB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7549320-F88C-42E8-9FE9-353E886A3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C7F7EC-7274-4B34-9C63-0F68913DE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F18E-0F6E-4AE0-9C33-DB76FEE1A1DA}" type="datetimeFigureOut">
              <a:rPr lang="fr-CH" smtClean="0"/>
              <a:t>25.02.2021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354BFE-146A-455A-8562-ED75E2AE4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C89B87-43E9-48E8-8D4C-420812735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D8354-F769-42F2-A268-D2B2E5F9597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0734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7585A9-0E6F-41F9-B9CD-CBDF976B5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2C7BFA-B01E-4D7E-9B9D-AD4BE81DB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541BF18-81A5-44F9-A0FB-4912F55CC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762E72D-BD30-4EE4-A9E5-0CA3B112D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821E0E7-B865-4248-B166-A0A258766D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6B920B3-13DB-4C27-BED6-542405464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F18E-0F6E-4AE0-9C33-DB76FEE1A1DA}" type="datetimeFigureOut">
              <a:rPr lang="fr-CH" smtClean="0"/>
              <a:t>25.02.2021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5A01D89-4519-4555-BA08-8095314B3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05BDF66-6257-4941-86CA-308D64AA2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D8354-F769-42F2-A268-D2B2E5F9597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2584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8C6E05-56A9-4A8F-8493-BE4813EF3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0FDB0D4-EBFE-4323-968F-BC0A6463C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F18E-0F6E-4AE0-9C33-DB76FEE1A1DA}" type="datetimeFigureOut">
              <a:rPr lang="fr-CH" smtClean="0"/>
              <a:t>25.02.2021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2DDD182-501D-4D2A-92A9-2E8CF9612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D2B27E-4A13-4B7E-8DF4-6D2A23882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D8354-F769-42F2-A268-D2B2E5F9597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79987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CD72DF4-6729-47CA-81BA-72ACD48BE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F18E-0F6E-4AE0-9C33-DB76FEE1A1DA}" type="datetimeFigureOut">
              <a:rPr lang="fr-CH" smtClean="0"/>
              <a:t>25.02.2021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428D673-3159-4DCD-98FE-642C03F00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725B977-0BDA-407B-9422-5492D3198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D8354-F769-42F2-A268-D2B2E5F9597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02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082EDB-E133-4A6A-B7B2-522CCDB12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1BC436-A35A-424E-890E-2B776B694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139A989-8623-4978-B82C-B3279A200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8C7396-972A-4681-9849-A494DD27F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F18E-0F6E-4AE0-9C33-DB76FEE1A1DA}" type="datetimeFigureOut">
              <a:rPr lang="fr-CH" smtClean="0"/>
              <a:t>25.02.2021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A3B41B4-289E-4427-8475-738851DD3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789599-CC06-442C-A048-CFDFF1A76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D8354-F769-42F2-A268-D2B2E5F9597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0405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EF8C9-5FAA-49A5-BAA8-C2F814797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7B5E892-3883-4736-A287-D00ACD8656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91626AD-7E45-4BA3-A3FA-FF1C10AD6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8D8986-E196-40AD-9F88-0E35F5447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F18E-0F6E-4AE0-9C33-DB76FEE1A1DA}" type="datetimeFigureOut">
              <a:rPr lang="fr-CH" smtClean="0"/>
              <a:t>25.02.2021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336D7D-1AC0-43E6-B79D-A76BB7EF8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7BDFB1-0A08-4330-9D8C-1AAB69E11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D8354-F769-42F2-A268-D2B2E5F9597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21792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03FC856-D5BF-4F10-BCCB-E85A988C6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54AD3D-6F23-4D0A-A454-D164AE096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97130F-3D65-4053-B864-EC9D9CB28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FF18E-0F6E-4AE0-9C33-DB76FEE1A1DA}" type="datetimeFigureOut">
              <a:rPr lang="fr-CH" smtClean="0"/>
              <a:t>25.02.2021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BB63BC-2660-4E35-8624-CABFA6B5AF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77AB36-8951-417A-BC8D-6C7254570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D8354-F769-42F2-A268-D2B2E5F9597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6976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outu.be/apzXGEbZht0?t=2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jpg"/><Relationship Id="rId7" Type="http://schemas.openxmlformats.org/officeDocument/2006/relationships/image" Target="../media/image4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2.png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5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%2F1088357608314370" TargetMode="External"/><Relationship Id="rId2" Type="http://schemas.openxmlformats.org/officeDocument/2006/relationships/hyperlink" Target="https://books.google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46187E64-7A77-4D13-A5F4-9AEC282BB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Arc 99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CFD8FCC-AC10-4CF0-A6C1-D5411D50C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818" y="1370171"/>
            <a:ext cx="5085580" cy="2387600"/>
          </a:xfrm>
        </p:spPr>
        <p:txBody>
          <a:bodyPr>
            <a:normAutofit/>
          </a:bodyPr>
          <a:lstStyle/>
          <a:p>
            <a:pPr algn="l"/>
            <a:r>
              <a:rPr lang="fr-CH"/>
              <a:t>Atelier sur les émotions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 9" descr="Une image contenant poupée, vase, très coloré&#10;&#10;Description générée automatiquement">
            <a:extLst>
              <a:ext uri="{FF2B5EF4-FFF2-40B4-BE49-F238E27FC236}">
                <a16:creationId xmlns:a16="http://schemas.microsoft.com/office/drawing/2014/main" id="{E43675D2-74CE-4238-8C8A-7B0111F4DE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-4"/>
          <a:stretch/>
        </p:blipFill>
        <p:spPr>
          <a:xfrm>
            <a:off x="6521381" y="773723"/>
            <a:ext cx="5194998" cy="5194998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04" name="Rectangle 103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806" y="4790720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243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44E0E4-18D1-44DB-A326-22F03F59E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5. Quelle émotion ?</a:t>
            </a:r>
            <a:endParaRPr lang="fr-CH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38DE678D-26F4-490B-8B5E-01BC5027B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646" y="1412406"/>
            <a:ext cx="7512707" cy="522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94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44E0E4-18D1-44DB-A326-22F03F59E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6. Quelle émotion ?</a:t>
            </a:r>
            <a:endParaRPr lang="fr-CH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D781CFB-2268-4565-82F8-94079BC3F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26939" y="1437899"/>
            <a:ext cx="7538122" cy="505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7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93664C9-BCA6-4398-80BE-73B3805EF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fr-FR" sz="5400"/>
              <a:t>Réponses</a:t>
            </a:r>
            <a:endParaRPr lang="fr-CH" sz="5400"/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C51628-B740-4EB2-8FA2-6BD269CDA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200" dirty="0"/>
              <a:t>Joie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200" dirty="0"/>
              <a:t>Tristesse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200" dirty="0"/>
              <a:t>Dégoût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200" dirty="0"/>
              <a:t>Colère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200" dirty="0"/>
              <a:t>Peur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200" dirty="0"/>
              <a:t>Surprise </a:t>
            </a:r>
          </a:p>
          <a:p>
            <a:pPr marL="514350" indent="-514350">
              <a:buFont typeface="+mj-lt"/>
              <a:buAutoNum type="arabicPeriod"/>
            </a:pPr>
            <a:endParaRPr lang="fr-FR" sz="2200" dirty="0"/>
          </a:p>
          <a:p>
            <a:pPr marL="514350" indent="-514350">
              <a:buFont typeface="+mj-lt"/>
              <a:buAutoNum type="arabicPeriod"/>
            </a:pPr>
            <a:endParaRPr lang="fr-CH" sz="2200" dirty="0"/>
          </a:p>
        </p:txBody>
      </p:sp>
    </p:spTree>
    <p:extLst>
      <p:ext uri="{BB962C8B-B14F-4D97-AF65-F5344CB8AC3E}">
        <p14:creationId xmlns:p14="http://schemas.microsoft.com/office/powerpoint/2010/main" val="236074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F400EF-AD9B-43E9-875F-B25D0DAE9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/>
              <a:t>2. Et le masque dans tout ça ?</a:t>
            </a:r>
            <a:endParaRPr lang="fr-CH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71B037-457A-4C2C-8DA1-78D21540A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dirty="0"/>
              <a:t>Inquiétude que le masque provoquerait les mêmes effets que le </a:t>
            </a:r>
            <a:r>
              <a:rPr lang="fr-FR" sz="2200" dirty="0" err="1"/>
              <a:t>still</a:t>
            </a:r>
            <a:r>
              <a:rPr lang="fr-FR" sz="2200" dirty="0"/>
              <a:t> face </a:t>
            </a:r>
            <a:r>
              <a:rPr lang="fr-FR" sz="2200" dirty="0" err="1"/>
              <a:t>experiment</a:t>
            </a:r>
            <a:r>
              <a:rPr lang="fr-FR" sz="2200" dirty="0"/>
              <a:t> ?</a:t>
            </a:r>
          </a:p>
          <a:p>
            <a:endParaRPr lang="fr-FR" sz="2200" dirty="0"/>
          </a:p>
          <a:p>
            <a:pPr marL="0" indent="0" algn="ctr">
              <a:buNone/>
            </a:pPr>
            <a:r>
              <a:rPr lang="fr-CH" sz="2200" dirty="0">
                <a:hlinkClick r:id="rId2"/>
              </a:rPr>
              <a:t>https://youtu.be/apzXGEbZht0?t=25</a:t>
            </a:r>
            <a:r>
              <a:rPr lang="fr-CH" sz="2200" dirty="0"/>
              <a:t> </a:t>
            </a:r>
          </a:p>
          <a:p>
            <a:pPr marL="0" indent="0" algn="ctr">
              <a:buNone/>
            </a:pPr>
            <a:endParaRPr lang="fr-CH" sz="2200" dirty="0"/>
          </a:p>
          <a:p>
            <a:pPr marL="0" indent="0" algn="just">
              <a:buNone/>
            </a:pPr>
            <a:endParaRPr lang="fr-CH" sz="2200" dirty="0"/>
          </a:p>
        </p:txBody>
      </p:sp>
      <p:pic>
        <p:nvPicPr>
          <p:cNvPr id="5" name="Image 4" descr="Une image contenant texte, mur, intérieur, personne&#10;&#10;Description générée automatiquement">
            <a:extLst>
              <a:ext uri="{FF2B5EF4-FFF2-40B4-BE49-F238E27FC236}">
                <a16:creationId xmlns:a16="http://schemas.microsoft.com/office/drawing/2014/main" id="{3D205A30-111D-4EB5-B078-BEBE7E716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63" y="3376592"/>
            <a:ext cx="362902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31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E34BDD9-16AE-4E5B-BDB1-E4C59D7A45BA}"/>
              </a:ext>
            </a:extLst>
          </p:cNvPr>
          <p:cNvSpPr txBox="1"/>
          <p:nvPr/>
        </p:nvSpPr>
        <p:spPr>
          <a:xfrm>
            <a:off x="851453" y="1857379"/>
            <a:ext cx="3972338" cy="3143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CH" sz="4000" dirty="0">
                <a:latin typeface="+mj-lt"/>
              </a:rPr>
              <a:t>Peut-on reconnaître les expressions faciales sans le corps </a:t>
            </a:r>
            <a:r>
              <a:rPr lang="fr-CH" sz="3600" dirty="0">
                <a:latin typeface="+mj-lt"/>
              </a:rPr>
              <a:t>?</a:t>
            </a:r>
            <a:endParaRPr lang="fr-CH" sz="2000" dirty="0"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59FFC61-4EC7-4999-89B7-10FC4C54F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88" b="1"/>
          <a:stretch/>
        </p:blipFill>
        <p:spPr>
          <a:xfrm>
            <a:off x="5010387" y="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4809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3DF428F-8914-4BF9-84E4-1F3279D79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" b="8360"/>
          <a:stretch/>
        </p:blipFill>
        <p:spPr>
          <a:xfrm>
            <a:off x="687247" y="412361"/>
            <a:ext cx="5036102" cy="605092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EF4AFDD-8092-4953-B44C-B19E08829E07}"/>
              </a:ext>
            </a:extLst>
          </p:cNvPr>
          <p:cNvSpPr txBox="1"/>
          <p:nvPr/>
        </p:nvSpPr>
        <p:spPr>
          <a:xfrm>
            <a:off x="6005513" y="3198167"/>
            <a:ext cx="5009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/>
              <a:t>Ou…?</a:t>
            </a:r>
            <a:endParaRPr lang="fr-CH" sz="1050" dirty="0"/>
          </a:p>
        </p:txBody>
      </p:sp>
      <p:pic>
        <p:nvPicPr>
          <p:cNvPr id="7" name="Espace réservé du contenu 3">
            <a:extLst>
              <a:ext uri="{FF2B5EF4-FFF2-40B4-BE49-F238E27FC236}">
                <a16:creationId xmlns:a16="http://schemas.microsoft.com/office/drawing/2014/main" id="{19A84482-8C24-4FFB-8940-E791C2DE6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811" y="394716"/>
            <a:ext cx="4896082" cy="606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27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346313-9349-4EE9-B9FD-7566FA570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9" y="640081"/>
            <a:ext cx="3494341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CH" sz="3900" dirty="0"/>
              <a:t>3.Est-ce que l’expression et la reconnaissance des émotions est innée 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926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903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bébé, intérieur, personne, mur&#10;&#10;Description générée automatiquement">
            <a:extLst>
              <a:ext uri="{FF2B5EF4-FFF2-40B4-BE49-F238E27FC236}">
                <a16:creationId xmlns:a16="http://schemas.microsoft.com/office/drawing/2014/main" id="{8DC53F05-BA89-4B1D-8385-1D1291757C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73" b="-2"/>
          <a:stretch/>
        </p:blipFill>
        <p:spPr>
          <a:xfrm>
            <a:off x="5441735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55497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BC2402-BC1F-4085-8F4D-A829E8C74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29266"/>
            <a:ext cx="5102351" cy="1676603"/>
          </a:xfrm>
        </p:spPr>
        <p:txBody>
          <a:bodyPr>
            <a:normAutofit/>
          </a:bodyPr>
          <a:lstStyle/>
          <a:p>
            <a:r>
              <a:rPr lang="fr-FR" sz="2800" dirty="0"/>
              <a:t>Emotions innées ?</a:t>
            </a:r>
            <a:br>
              <a:rPr lang="fr-FR" sz="2800" dirty="0"/>
            </a:br>
            <a:r>
              <a:rPr lang="fr-FR" sz="2400" dirty="0"/>
              <a:t>Développement de la perception des émotions faciales</a:t>
            </a:r>
            <a:endParaRPr lang="fr-CH" sz="2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21A089-FD76-4059-8C39-1CF1A50DB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2438400"/>
            <a:ext cx="5102351" cy="3785419"/>
          </a:xfrm>
        </p:spPr>
        <p:txBody>
          <a:bodyPr>
            <a:normAutofit lnSpcReduction="10000"/>
          </a:bodyPr>
          <a:lstStyle/>
          <a:p>
            <a:pPr lvl="1"/>
            <a:r>
              <a:rPr lang="fr-FR" sz="2000" dirty="0"/>
              <a:t>Attrait pour les visages dès 9 minutes après la naissance (</a:t>
            </a:r>
            <a:r>
              <a:rPr lang="fr-FR" sz="2000" dirty="0" err="1"/>
              <a:t>Goren</a:t>
            </a:r>
            <a:r>
              <a:rPr lang="fr-FR" sz="2000" dirty="0"/>
              <a:t>, </a:t>
            </a:r>
            <a:r>
              <a:rPr lang="fr-FR" sz="2000" dirty="0" err="1"/>
              <a:t>Sarty</a:t>
            </a:r>
            <a:r>
              <a:rPr lang="fr-FR" sz="2000" dirty="0"/>
              <a:t>, &amp; Wu, 1975)</a:t>
            </a:r>
          </a:p>
          <a:p>
            <a:pPr lvl="1"/>
            <a:endParaRPr lang="fr-FR" sz="2000" dirty="0"/>
          </a:p>
          <a:p>
            <a:pPr marL="457200" lvl="1" indent="0">
              <a:buNone/>
            </a:pPr>
            <a:endParaRPr lang="fr-FR" sz="2000" dirty="0"/>
          </a:p>
          <a:p>
            <a:pPr lvl="1"/>
            <a:r>
              <a:rPr lang="fr-FR" sz="2000" dirty="0"/>
              <a:t>Affinage perceptif au cours de la première année et jusqu’à l’adolescence </a:t>
            </a:r>
          </a:p>
          <a:p>
            <a:pPr marL="457200" lvl="1" indent="0">
              <a:buNone/>
            </a:pPr>
            <a:endParaRPr lang="fr-FR" sz="2000" u="sng" dirty="0"/>
          </a:p>
          <a:p>
            <a:pPr marL="457200" lvl="1" indent="0">
              <a:buNone/>
            </a:pPr>
            <a:r>
              <a:rPr lang="fr-FR" sz="2000" u="sng" dirty="0"/>
              <a:t>Conclusion</a:t>
            </a:r>
            <a:r>
              <a:rPr lang="fr-FR" sz="2000" dirty="0"/>
              <a:t> : les enfants ont une orientation attentionnelle tournée vers les émotions. </a:t>
            </a:r>
          </a:p>
          <a:p>
            <a:pPr marL="457200" lvl="1" indent="0">
              <a:buNone/>
            </a:pPr>
            <a:endParaRPr lang="fr-FR" sz="2000" dirty="0"/>
          </a:p>
          <a:p>
            <a:pPr marL="457200" lvl="1" indent="0">
              <a:buNone/>
            </a:pPr>
            <a:r>
              <a:rPr lang="fr-FR" sz="2000" dirty="0"/>
              <a:t>Enfants avec un TSA et préférence visuelle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0112" y="0"/>
            <a:ext cx="596188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484633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744D352-8DF0-4781-AAFF-C1E5449CC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168" y="940022"/>
            <a:ext cx="4206240" cy="1832421"/>
          </a:xfrm>
          <a:prstGeom prst="rect">
            <a:avLst/>
          </a:prstGeom>
        </p:spPr>
      </p:pic>
      <p:sp>
        <p:nvSpPr>
          <p:cNvPr id="27" name="Rounded Rectangle 9">
            <a:extLst>
              <a:ext uri="{FF2B5EF4-FFF2-40B4-BE49-F238E27FC236}">
                <a16:creationId xmlns:a16="http://schemas.microsoft.com/office/drawing/2014/main" id="{39D6C490-0229-4573-9696-B73E5B3A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3511296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282B711-9C53-4FB9-81A8-DFFED3918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168" y="4451251"/>
            <a:ext cx="4206240" cy="86328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17005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1C4A7C96-9E71-4CE8-ADCD-504C0D52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08F6E27-51F5-4477-9AA5-A314EF350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06440"/>
          </a:xfrm>
        </p:spPr>
        <p:txBody>
          <a:bodyPr>
            <a:normAutofit fontScale="90000"/>
          </a:bodyPr>
          <a:lstStyle/>
          <a:p>
            <a:pPr algn="ctr"/>
            <a:r>
              <a:rPr lang="fr-CH" sz="3700" dirty="0"/>
              <a:t>Emotions innées ?</a:t>
            </a:r>
            <a:br>
              <a:rPr lang="fr-CH" sz="3700" dirty="0"/>
            </a:br>
            <a:r>
              <a:rPr lang="fr-FR" sz="3700" dirty="0"/>
              <a:t>Développement de la perception des expressions faciales</a:t>
            </a:r>
            <a:endParaRPr lang="fr-CH" sz="37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C0290B-9A97-4E97-B6F2-AD5473403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5715" y="2000249"/>
            <a:ext cx="8197410" cy="412883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fr-CH" sz="2400" dirty="0">
                <a:ea typeface="+mn-lt"/>
                <a:cs typeface="+mn-lt"/>
              </a:rPr>
              <a:t>•La reconnaissance des expressions faciales fondamentales seraient plus tardives (à partir de 6-7 mois) que celle des visages</a:t>
            </a:r>
          </a:p>
          <a:p>
            <a:pPr marL="0" indent="0">
              <a:buNone/>
            </a:pPr>
            <a:endParaRPr lang="fr-CH" sz="2400" dirty="0">
              <a:ea typeface="+mn-lt"/>
              <a:cs typeface="+mn-lt"/>
            </a:endParaRPr>
          </a:p>
          <a:p>
            <a:r>
              <a:rPr lang="fr-FR" sz="2400" dirty="0"/>
              <a:t>Confirmations par plusieurs études</a:t>
            </a:r>
          </a:p>
          <a:p>
            <a:pPr lvl="1"/>
            <a:r>
              <a:rPr lang="fr-FR" dirty="0"/>
              <a:t>Préférence  à 7 mois : peur &gt; joie (Nelson &amp; </a:t>
            </a:r>
            <a:r>
              <a:rPr lang="fr-FR" dirty="0" err="1"/>
              <a:t>Dolgin</a:t>
            </a:r>
            <a:r>
              <a:rPr lang="fr-FR" dirty="0"/>
              <a:t>, Child Dev., 1985) </a:t>
            </a:r>
          </a:p>
          <a:p>
            <a:pPr lvl="1"/>
            <a:r>
              <a:rPr lang="fr-FR" dirty="0"/>
              <a:t>Préférence à 7 mois seulement pour la première fixation: peur &gt; joie (</a:t>
            </a:r>
            <a:r>
              <a:rPr lang="fr-FR" dirty="0" err="1"/>
              <a:t>Leppanen</a:t>
            </a:r>
            <a:r>
              <a:rPr lang="fr-FR" dirty="0"/>
              <a:t> et al, Child Dev, 2007)</a:t>
            </a:r>
          </a:p>
          <a:p>
            <a:pPr lvl="1"/>
            <a:r>
              <a:rPr lang="fr-FR" dirty="0"/>
              <a:t>Différence à 7 mois entre peur et colère (</a:t>
            </a:r>
            <a:r>
              <a:rPr lang="fr-FR" dirty="0" err="1"/>
              <a:t>Kobiella</a:t>
            </a:r>
            <a:r>
              <a:rPr lang="fr-FR" dirty="0"/>
              <a:t> et al, Cognition &amp; Emotion, 2007)</a:t>
            </a:r>
          </a:p>
          <a:p>
            <a:pPr marL="0" indent="0">
              <a:buNone/>
            </a:pPr>
            <a:endParaRPr lang="fr-CH" sz="2000" dirty="0">
              <a:cs typeface="Calibri" panose="020F0502020204030204"/>
            </a:endParaRPr>
          </a:p>
          <a:p>
            <a:pPr marL="0" indent="0">
              <a:buNone/>
            </a:pPr>
            <a:endParaRPr lang="fr-CH" sz="2000" dirty="0">
              <a:cs typeface="Calibri" panose="020F0502020204030204"/>
            </a:endParaRPr>
          </a:p>
          <a:p>
            <a:pPr marL="0" indent="0">
              <a:buNone/>
            </a:pPr>
            <a:endParaRPr lang="fr-CH" sz="2000" dirty="0">
              <a:ea typeface="+mn-lt"/>
              <a:cs typeface="+mn-lt"/>
            </a:endParaRPr>
          </a:p>
          <a:p>
            <a:pPr marL="0" indent="0">
              <a:buNone/>
            </a:pPr>
            <a:endParaRPr lang="fr-CH" sz="2000" dirty="0">
              <a:ea typeface="+mn-lt"/>
              <a:cs typeface="+mn-lt"/>
            </a:endParaRPr>
          </a:p>
          <a:p>
            <a:pPr marL="0" indent="0">
              <a:buNone/>
            </a:pPr>
            <a:endParaRPr lang="fr-CH" sz="2000" dirty="0">
              <a:ea typeface="+mn-lt"/>
              <a:cs typeface="+mn-lt"/>
            </a:endParaRPr>
          </a:p>
          <a:p>
            <a:endParaRPr lang="fr-CH" sz="2000" dirty="0">
              <a:ea typeface="+mn-lt"/>
              <a:cs typeface="+mn-lt"/>
            </a:endParaRPr>
          </a:p>
          <a:p>
            <a:endParaRPr lang="fr-CH" sz="20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3268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BC2402-BC1F-4085-8F4D-A829E8C74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fr-FR" sz="3400" dirty="0"/>
              <a:t>Emotions innées ?</a:t>
            </a:r>
            <a:br>
              <a:rPr lang="fr-FR" sz="3400" dirty="0"/>
            </a:br>
            <a:r>
              <a:rPr lang="fr-FR" sz="2800" dirty="0"/>
              <a:t>Emotions transculturelles</a:t>
            </a:r>
            <a:endParaRPr lang="fr-CH" sz="3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21A089-FD76-4059-8C39-1CF1A50DB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251588"/>
            <a:ext cx="3881802" cy="3972232"/>
          </a:xfrm>
        </p:spPr>
        <p:txBody>
          <a:bodyPr>
            <a:normAutofit fontScale="92500" lnSpcReduction="10000"/>
          </a:bodyPr>
          <a:lstStyle/>
          <a:p>
            <a:r>
              <a:rPr lang="fr-FR" sz="1800" b="1" dirty="0"/>
              <a:t>Reconnaissance émotionnelle</a:t>
            </a:r>
            <a:endParaRPr lang="fr-FR" sz="1800" u="sng" dirty="0"/>
          </a:p>
          <a:p>
            <a:r>
              <a:rPr lang="fr-FR" sz="1800" dirty="0"/>
              <a:t>Ekman : évaluation de la reconnaissance faciale émotionnelle chez des adultes du Chili, Argentine, Brésil, USA, et d’une ethnie en Nouvelle-Guinée. </a:t>
            </a:r>
          </a:p>
          <a:p>
            <a:endParaRPr lang="fr-CH" sz="1800" dirty="0"/>
          </a:p>
          <a:p>
            <a:r>
              <a:rPr lang="fr-CH" sz="1800" u="sng" dirty="0"/>
              <a:t>Résultats</a:t>
            </a:r>
            <a:r>
              <a:rPr lang="fr-CH" sz="1800" dirty="0"/>
              <a:t> : reconnaissance des 6 expressions faciales de bases chez ces populations.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CH" sz="1800" dirty="0">
                <a:sym typeface="Wingdings" panose="05000000000000000000" pitchFamily="2" charset="2"/>
              </a:rPr>
              <a:t>Théorie des émotions de bases universelles. </a:t>
            </a:r>
          </a:p>
          <a:p>
            <a:pPr>
              <a:buFont typeface="Wingdings" panose="05000000000000000000" pitchFamily="2" charset="2"/>
              <a:buChar char="à"/>
            </a:pPr>
            <a:endParaRPr lang="fr-CH" sz="1800" dirty="0">
              <a:sym typeface="Wingdings" panose="05000000000000000000" pitchFamily="2" charset="2"/>
            </a:endParaRPr>
          </a:p>
          <a:p>
            <a:r>
              <a:rPr lang="fr-CH" sz="1800" dirty="0"/>
              <a:t>Aujourd’hui : caractère transculturel des émotions est un grand débat</a:t>
            </a:r>
            <a:endParaRPr lang="fr-FR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texte, posant, groupe, différent&#10;&#10;Description générée automatiquement">
            <a:extLst>
              <a:ext uri="{FF2B5EF4-FFF2-40B4-BE49-F238E27FC236}">
                <a16:creationId xmlns:a16="http://schemas.microsoft.com/office/drawing/2014/main" id="{397D6711-BE7D-4B22-BCB4-6A73510E61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6" b="1569"/>
          <a:stretch/>
        </p:blipFill>
        <p:spPr>
          <a:xfrm>
            <a:off x="5499997" y="807593"/>
            <a:ext cx="5831061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03670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81802A-7E0E-4145-952A-43F8A329D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7825"/>
            <a:ext cx="10515600" cy="1325563"/>
          </a:xfrm>
        </p:spPr>
        <p:txBody>
          <a:bodyPr/>
          <a:lstStyle/>
          <a:p>
            <a:r>
              <a:rPr lang="fr-CH" sz="5400" dirty="0">
                <a:solidFill>
                  <a:schemeClr val="accent2"/>
                </a:solidFill>
                <a:cs typeface="Calibri Light"/>
              </a:rPr>
              <a:t>Plan</a:t>
            </a:r>
            <a:r>
              <a:rPr lang="fr-CH" dirty="0"/>
              <a:t> </a:t>
            </a:r>
            <a:r>
              <a:rPr lang="fr-CH" sz="5400" dirty="0">
                <a:solidFill>
                  <a:schemeClr val="accent2"/>
                </a:solidFill>
                <a:cs typeface="Calibri Light"/>
              </a:rPr>
              <a:t>de la présentation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85C220-6144-4AB8-84DD-F2D628D47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CH" dirty="0"/>
              <a:t>Définition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CH" dirty="0"/>
              <a:t>Emotions de base </a:t>
            </a:r>
          </a:p>
          <a:p>
            <a:pPr marL="514350" indent="-514350">
              <a:buFont typeface="+mj-lt"/>
              <a:buAutoNum type="arabicPeriod"/>
            </a:pPr>
            <a:r>
              <a:rPr lang="fr-CH" dirty="0"/>
              <a:t>Et les masques ?</a:t>
            </a:r>
          </a:p>
          <a:p>
            <a:pPr marL="514350" indent="-514350">
              <a:buFont typeface="+mj-lt"/>
              <a:buAutoNum type="arabicPeriod"/>
            </a:pPr>
            <a:r>
              <a:rPr lang="fr-CH" dirty="0"/>
              <a:t>Les émotions sont-elles innées ?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CH" dirty="0"/>
              <a:t>Et les enfants à besoins particuliers ?</a:t>
            </a:r>
          </a:p>
          <a:p>
            <a:pPr marL="514350" indent="-514350">
              <a:buFont typeface="+mj-lt"/>
              <a:buAutoNum type="arabicPeriod"/>
            </a:pPr>
            <a:r>
              <a:rPr lang="fr-CH" dirty="0"/>
              <a:t>Pourquoi traiter des émotions avec les enfants ?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CH" dirty="0"/>
              <a:t> Rôle des émotions dans le développement </a:t>
            </a:r>
          </a:p>
          <a:p>
            <a:pPr marL="514350" indent="-514350">
              <a:buFont typeface="+mj-lt"/>
              <a:buAutoNum type="arabicPeriod"/>
            </a:pPr>
            <a:r>
              <a:rPr lang="fr-CH" dirty="0"/>
              <a:t>Méthodes d’apprentissages liées aux émotions 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CH" dirty="0"/>
              <a:t>Apprentissage explicite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CH" dirty="0"/>
              <a:t>Apprentissage implicite </a:t>
            </a:r>
          </a:p>
          <a:p>
            <a:pPr marL="1428750" lvl="2" indent="-514350">
              <a:buFont typeface="+mj-lt"/>
              <a:buAutoNum type="arabicPeriod"/>
            </a:pPr>
            <a:r>
              <a:rPr lang="fr-CH" dirty="0"/>
              <a:t>The Peer Mediated Intervention</a:t>
            </a:r>
          </a:p>
          <a:p>
            <a:pPr marL="514350" indent="-514350">
              <a:buFont typeface="+mj-lt"/>
              <a:buAutoNum type="arabicPeriod"/>
            </a:pPr>
            <a:r>
              <a:rPr lang="fr-CH" dirty="0"/>
              <a:t>Travail en groupe  </a:t>
            </a:r>
          </a:p>
          <a:p>
            <a:pPr marL="514350" indent="-514350">
              <a:buFont typeface="+mj-lt"/>
              <a:buAutoNum type="arabicPeriod"/>
            </a:pPr>
            <a:r>
              <a:rPr lang="fr-CH" dirty="0"/>
              <a:t>L’atelier </a:t>
            </a:r>
          </a:p>
        </p:txBody>
      </p:sp>
    </p:spTree>
    <p:extLst>
      <p:ext uri="{BB962C8B-B14F-4D97-AF65-F5344CB8AC3E}">
        <p14:creationId xmlns:p14="http://schemas.microsoft.com/office/powerpoint/2010/main" val="2835117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4292A5-158B-46C7-97D9-141EC383A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29266"/>
            <a:ext cx="5102351" cy="1676603"/>
          </a:xfrm>
        </p:spPr>
        <p:txBody>
          <a:bodyPr>
            <a:normAutofit/>
          </a:bodyPr>
          <a:lstStyle/>
          <a:p>
            <a:r>
              <a:rPr lang="fr-FR" sz="3700" dirty="0"/>
              <a:t>Emotions innées ?</a:t>
            </a:r>
            <a:br>
              <a:rPr lang="fr-FR" sz="3700" dirty="0"/>
            </a:br>
            <a:r>
              <a:rPr lang="fr-FR" sz="3700" dirty="0"/>
              <a:t>Etudes chez des aveugles </a:t>
            </a:r>
            <a:endParaRPr lang="fr-CH" sz="37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4BD132-D860-464E-8189-1BED6EA7C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2438400"/>
            <a:ext cx="5102351" cy="3785419"/>
          </a:xfrm>
        </p:spPr>
        <p:txBody>
          <a:bodyPr>
            <a:normAutofit lnSpcReduction="10000"/>
          </a:bodyPr>
          <a:lstStyle/>
          <a:p>
            <a:r>
              <a:rPr lang="fr-FR" sz="2000" b="1" dirty="0"/>
              <a:t>Expression faciale</a:t>
            </a:r>
          </a:p>
          <a:p>
            <a:r>
              <a:rPr lang="fr-FR" sz="2000" u="sng" dirty="0"/>
              <a:t>Objectif</a:t>
            </a:r>
            <a:r>
              <a:rPr lang="fr-FR" sz="2000" dirty="0"/>
              <a:t> : comprendre l’influence de l’apprentissage sur l’acquisition, le développement et le contrôle des expressions faciales.  </a:t>
            </a:r>
          </a:p>
          <a:p>
            <a:endParaRPr lang="fr-FR" sz="2000" dirty="0"/>
          </a:p>
          <a:p>
            <a:r>
              <a:rPr lang="fr-FR" sz="2000" u="sng" dirty="0"/>
              <a:t>Résultats</a:t>
            </a:r>
            <a:r>
              <a:rPr lang="fr-FR" sz="2000" dirty="0"/>
              <a:t> : les expressions faciales émotionnelles chez les enfants  et adultes sont similaires, bien que plus marquées. </a:t>
            </a:r>
          </a:p>
          <a:p>
            <a:endParaRPr lang="fr-FR" sz="2000" dirty="0"/>
          </a:p>
          <a:p>
            <a:r>
              <a:rPr lang="fr-FR" sz="2000" u="sng" dirty="0"/>
              <a:t>Conclusion</a:t>
            </a:r>
            <a:r>
              <a:rPr lang="fr-FR" sz="2000" dirty="0"/>
              <a:t> (méta) : pas de différence dans la production </a:t>
            </a:r>
            <a:r>
              <a:rPr lang="fr-FR" sz="2000" i="1" dirty="0"/>
              <a:t>involontaire </a:t>
            </a:r>
            <a:r>
              <a:rPr lang="fr-FR" sz="2000" dirty="0"/>
              <a:t>d’expression faciale.</a:t>
            </a:r>
            <a:endParaRPr lang="fr-CH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0112" y="0"/>
            <a:ext cx="596188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484633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1BFFA5C6-323F-4CCF-8384-3734F2014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168" y="809931"/>
            <a:ext cx="4206240" cy="2092604"/>
          </a:xfrm>
          <a:prstGeom prst="rect">
            <a:avLst/>
          </a:prstGeom>
        </p:spPr>
      </p:pic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39D6C490-0229-4573-9696-B73E5B3A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3511296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texte, capture d’écran, journal, cadre&#10;&#10;Description générée automatiquement">
            <a:extLst>
              <a:ext uri="{FF2B5EF4-FFF2-40B4-BE49-F238E27FC236}">
                <a16:creationId xmlns:a16="http://schemas.microsoft.com/office/drawing/2014/main" id="{6E5F4EA7-AA8F-4B58-BBBB-962C1E8E7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168" y="4025875"/>
            <a:ext cx="4206240" cy="171404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66378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C25BCD-3F2F-4E70-983F-25B65C6C6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338328"/>
            <a:ext cx="3685032" cy="1608328"/>
          </a:xfrm>
        </p:spPr>
        <p:txBody>
          <a:bodyPr>
            <a:normAutofit/>
          </a:bodyPr>
          <a:lstStyle/>
          <a:p>
            <a:r>
              <a:rPr lang="fr-FR" sz="3300" dirty="0"/>
              <a:t>Mais qu’en est-il pour les enfants à besoin particulier ?</a:t>
            </a:r>
            <a:endParaRPr lang="fr-CH" sz="33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108F29-5E17-43C3-96D1-663DF1B5B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5193" y="144379"/>
            <a:ext cx="6807470" cy="181578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H" sz="1700" dirty="0"/>
              <a:t>Enfants avec TSA </a:t>
            </a:r>
          </a:p>
          <a:p>
            <a:pPr lvl="1"/>
            <a:r>
              <a:rPr lang="fr-CH" sz="1700" dirty="0"/>
              <a:t>Préférence visuelle géométrique vs. enfants </a:t>
            </a:r>
          </a:p>
          <a:p>
            <a:pPr lvl="1"/>
            <a:r>
              <a:rPr lang="fr-CH" sz="1700" dirty="0"/>
              <a:t>Absence de triangulation dès 2-6 mois</a:t>
            </a:r>
          </a:p>
          <a:p>
            <a:pPr lvl="1"/>
            <a:endParaRPr lang="fr-CH" sz="1700" dirty="0"/>
          </a:p>
          <a:p>
            <a:pPr marL="0" indent="0">
              <a:buNone/>
            </a:pPr>
            <a:r>
              <a:rPr lang="fr-CH" sz="2100" dirty="0"/>
              <a:t>Dans ce cadre que le PMI a été mis en place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D85978F-0F10-4219-B608-3BBBCE866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27" y="2953600"/>
            <a:ext cx="5425439" cy="271855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ADC0B98-5A4D-4191-AC19-599868A0F2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5" r="3232"/>
          <a:stretch/>
        </p:blipFill>
        <p:spPr>
          <a:xfrm>
            <a:off x="6254748" y="3458126"/>
            <a:ext cx="5613570" cy="289534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8A08871-5EA1-4330-8AFF-233146F520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749" y="2539263"/>
            <a:ext cx="5613569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43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9353279-31F9-4CCE-99DC-8ED00FBDF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CH" sz="4200" dirty="0"/>
              <a:t>4. Pourquoi travailler les émotions chez les enfants 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AE4265-0783-4BDD-B002-ABB4C2FD3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fr-CH" dirty="0"/>
              <a:t>Permis de survivre au cours de l’évolution </a:t>
            </a:r>
            <a:r>
              <a:rPr lang="fr-CH" dirty="0">
                <a:sym typeface="Wingdings" panose="05000000000000000000" pitchFamily="2" charset="2"/>
              </a:rPr>
              <a:t> peur</a:t>
            </a:r>
            <a:r>
              <a:rPr lang="fr-CH" dirty="0"/>
              <a:t> (Darwin) </a:t>
            </a:r>
          </a:p>
          <a:p>
            <a:endParaRPr lang="fr-CH" dirty="0"/>
          </a:p>
          <a:p>
            <a:r>
              <a:rPr lang="fr-CH" dirty="0"/>
              <a:t>Impact sur les apprentissage : impact de l’affectif sur le cognitif</a:t>
            </a:r>
          </a:p>
          <a:p>
            <a:pPr marL="0" indent="0">
              <a:buNone/>
            </a:pPr>
            <a:endParaRPr lang="fr-CH" dirty="0"/>
          </a:p>
          <a:p>
            <a:r>
              <a:rPr lang="fr-CH" dirty="0"/>
              <a:t>Animaux sociaux </a:t>
            </a:r>
            <a:r>
              <a:rPr lang="fr-CH" dirty="0">
                <a:sym typeface="Wingdings" panose="05000000000000000000" pitchFamily="2" charset="2"/>
              </a:rPr>
              <a:t> émotion essentielle à la collaboration et donc à la survie. </a:t>
            </a:r>
          </a:p>
          <a:p>
            <a:endParaRPr lang="fr-CH" sz="2200" dirty="0"/>
          </a:p>
        </p:txBody>
      </p:sp>
    </p:spTree>
    <p:extLst>
      <p:ext uri="{BB962C8B-B14F-4D97-AF65-F5344CB8AC3E}">
        <p14:creationId xmlns:p14="http://schemas.microsoft.com/office/powerpoint/2010/main" val="1181553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CB64B93B-D0AE-48BA-AFE2-83F38A22D7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21545"/>
              </p:ext>
            </p:extLst>
          </p:nvPr>
        </p:nvGraphicFramePr>
        <p:xfrm>
          <a:off x="838200" y="1301346"/>
          <a:ext cx="11012557" cy="5191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re 4">
            <a:extLst>
              <a:ext uri="{FF2B5EF4-FFF2-40B4-BE49-F238E27FC236}">
                <a16:creationId xmlns:a16="http://schemas.microsoft.com/office/drawing/2014/main" id="{8969FE80-B0A5-464A-833C-88CE2B8BD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Le rôle des émotions dans le développement</a:t>
            </a:r>
          </a:p>
        </p:txBody>
      </p:sp>
    </p:spTree>
    <p:extLst>
      <p:ext uri="{BB962C8B-B14F-4D97-AF65-F5344CB8AC3E}">
        <p14:creationId xmlns:p14="http://schemas.microsoft.com/office/powerpoint/2010/main" val="132115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33AC72F-8325-4FA6-B075-776D8587D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716" y="955309"/>
            <a:ext cx="7074568" cy="28989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</a:rPr>
              <a:t>5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Comment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travailler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les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émotions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?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61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1E33DDF-E71B-4C11-8E7A-BD07EAE64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153572"/>
            <a:ext cx="4167271" cy="4461163"/>
          </a:xfrm>
        </p:spPr>
        <p:txBody>
          <a:bodyPr>
            <a:normAutofit/>
          </a:bodyPr>
          <a:lstStyle/>
          <a:p>
            <a:r>
              <a:rPr lang="fr-CH" dirty="0">
                <a:solidFill>
                  <a:srgbClr val="FFFFFF"/>
                </a:solidFill>
              </a:rPr>
              <a:t>Deux types d’apprentissages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E2C29D-C027-4D7A-A682-A78D18705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H"/>
              <a:t>Accompagner l’apprentissage des compétences émotionnelles : </a:t>
            </a:r>
          </a:p>
          <a:p>
            <a:pPr marL="0" indent="0">
              <a:buNone/>
            </a:pPr>
            <a:endParaRPr lang="fr-CH" dirty="0"/>
          </a:p>
          <a:p>
            <a:pPr lvl="1"/>
            <a:r>
              <a:rPr lang="fr-CH" b="1"/>
              <a:t>Apprentissage explicite </a:t>
            </a:r>
          </a:p>
          <a:p>
            <a:pPr lvl="1"/>
            <a:r>
              <a:rPr lang="fr-CH" b="1"/>
              <a:t>Apprentissage implicite </a:t>
            </a:r>
            <a:r>
              <a:rPr lang="fr-CH"/>
              <a:t>par imitation des paires à développement typique</a:t>
            </a:r>
          </a:p>
        </p:txBody>
      </p:sp>
    </p:spTree>
    <p:extLst>
      <p:ext uri="{BB962C8B-B14F-4D97-AF65-F5344CB8AC3E}">
        <p14:creationId xmlns:p14="http://schemas.microsoft.com/office/powerpoint/2010/main" val="3700933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FD04EB4-EBBC-4D61-B050-414063DA4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CH" sz="3700" dirty="0">
                <a:solidFill>
                  <a:srgbClr val="FFFFFF"/>
                </a:solidFill>
              </a:rPr>
              <a:t>L’apprentissage </a:t>
            </a:r>
            <a:r>
              <a:rPr lang="fr-CH" sz="3700" b="1" dirty="0">
                <a:solidFill>
                  <a:srgbClr val="FFFFFF"/>
                </a:solidFill>
              </a:rPr>
              <a:t>explicite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54CF3F-F30B-4218-A2E0-9B16E0978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CH" dirty="0"/>
          </a:p>
          <a:p>
            <a:pPr marL="514350" indent="-514350">
              <a:buFont typeface="+mj-lt"/>
              <a:buAutoNum type="arabicPeriod"/>
            </a:pPr>
            <a:r>
              <a:rPr lang="fr-CH" b="1" dirty="0"/>
              <a:t>Pictogrammes</a:t>
            </a:r>
          </a:p>
          <a:p>
            <a:pPr marL="514350" indent="-514350">
              <a:buFont typeface="+mj-lt"/>
              <a:buAutoNum type="arabicPeriod"/>
            </a:pPr>
            <a:endParaRPr lang="fr-CH" b="1" dirty="0"/>
          </a:p>
          <a:p>
            <a:pPr marL="514350" indent="-514350">
              <a:buFont typeface="+mj-lt"/>
              <a:buAutoNum type="arabicPeriod"/>
            </a:pPr>
            <a:r>
              <a:rPr lang="fr-CH" b="1" dirty="0"/>
              <a:t>Théâtre de marionnette</a:t>
            </a:r>
          </a:p>
          <a:p>
            <a:pPr marL="514350" indent="-514350">
              <a:buFont typeface="+mj-lt"/>
              <a:buAutoNum type="arabicPeriod"/>
            </a:pPr>
            <a:endParaRPr lang="fr-CH" b="1" dirty="0"/>
          </a:p>
          <a:p>
            <a:pPr marL="514350" indent="-514350">
              <a:buFont typeface="+mj-lt"/>
              <a:buAutoNum type="arabicPeriod"/>
            </a:pPr>
            <a:r>
              <a:rPr lang="fr-CH" b="1" dirty="0"/>
              <a:t>Apprentissage sémantique des émotions</a:t>
            </a:r>
          </a:p>
        </p:txBody>
      </p:sp>
    </p:spTree>
    <p:extLst>
      <p:ext uri="{BB962C8B-B14F-4D97-AF65-F5344CB8AC3E}">
        <p14:creationId xmlns:p14="http://schemas.microsoft.com/office/powerpoint/2010/main" val="596674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5093ECC-8BEB-4546-A80D-0B4887662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EC509A7-AD25-45D5-A86A-2A15A388A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637125"/>
            <a:ext cx="3549614" cy="5256371"/>
          </a:xfrm>
        </p:spPr>
        <p:txBody>
          <a:bodyPr>
            <a:normAutofit/>
          </a:bodyPr>
          <a:lstStyle/>
          <a:p>
            <a:r>
              <a:rPr lang="fr-CH" dirty="0"/>
              <a:t>1. Pictogrammes</a:t>
            </a:r>
            <a:endParaRPr lang="fr-CH" sz="4000" dirty="0"/>
          </a:p>
        </p:txBody>
      </p:sp>
      <p:graphicFrame>
        <p:nvGraphicFramePr>
          <p:cNvPr id="14" name="Espace réservé du contenu 2">
            <a:extLst>
              <a:ext uri="{FF2B5EF4-FFF2-40B4-BE49-F238E27FC236}">
                <a16:creationId xmlns:a16="http://schemas.microsoft.com/office/drawing/2014/main" id="{F70FB899-1AE4-4BC5-912F-21391AC2AD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5054"/>
              </p:ext>
            </p:extLst>
          </p:nvPr>
        </p:nvGraphicFramePr>
        <p:xfrm>
          <a:off x="3995928" y="198782"/>
          <a:ext cx="8037046" cy="6506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16175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5093ECC-8BEB-4546-A80D-0B4887662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68C0022-65B5-47A5-B03E-4BB1D72FA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163448" cy="5256371"/>
          </a:xfrm>
        </p:spPr>
        <p:txBody>
          <a:bodyPr>
            <a:normAutofit/>
          </a:bodyPr>
          <a:lstStyle/>
          <a:p>
            <a:r>
              <a:rPr lang="fr-CH" dirty="0"/>
              <a:t>2. Théâtre de marionnette</a:t>
            </a:r>
          </a:p>
        </p:txBody>
      </p:sp>
      <p:graphicFrame>
        <p:nvGraphicFramePr>
          <p:cNvPr id="14" name="Espace réservé du contenu 2">
            <a:extLst>
              <a:ext uri="{FF2B5EF4-FFF2-40B4-BE49-F238E27FC236}">
                <a16:creationId xmlns:a16="http://schemas.microsoft.com/office/drawing/2014/main" id="{619A939A-ABDC-483F-A22A-E22481CBE3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1986406"/>
              </p:ext>
            </p:extLst>
          </p:nvPr>
        </p:nvGraphicFramePr>
        <p:xfrm>
          <a:off x="4515633" y="303591"/>
          <a:ext cx="7240043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6019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DBF1C8A-0EBD-4586-B285-227440490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6" y="557189"/>
            <a:ext cx="3439450" cy="5567891"/>
          </a:xfrm>
        </p:spPr>
        <p:txBody>
          <a:bodyPr>
            <a:normAutofit/>
          </a:bodyPr>
          <a:lstStyle/>
          <a:p>
            <a:r>
              <a:rPr lang="fr-CH" dirty="0"/>
              <a:t>3. Apprentissage sémantique	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644F242A-8634-4178-86E3-C7E6963F4A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888148"/>
              </p:ext>
            </p:extLst>
          </p:nvPr>
        </p:nvGraphicFramePr>
        <p:xfrm>
          <a:off x="4212336" y="557189"/>
          <a:ext cx="7807386" cy="5567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9990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70688-91D8-49B1-B6D0-6761822A9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cs typeface="Calibri Light"/>
              </a:rPr>
              <a:t>1. Définition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614DB-CEC7-4E8D-9D70-7220283AE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fr-CH" sz="2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fr-CH" sz="2200" b="1" dirty="0">
                <a:ea typeface="+mn-lt"/>
                <a:cs typeface="+mn-lt"/>
              </a:rPr>
              <a:t>Emotions</a:t>
            </a:r>
            <a:r>
              <a:rPr lang="fr-CH" sz="2200" dirty="0">
                <a:ea typeface="+mn-lt"/>
                <a:cs typeface="+mn-lt"/>
              </a:rPr>
              <a:t>: </a:t>
            </a:r>
          </a:p>
          <a:p>
            <a:pPr marL="0" indent="0">
              <a:buNone/>
            </a:pPr>
            <a:r>
              <a:rPr lang="fr-CH" sz="2200" dirty="0">
                <a:ea typeface="+mn-lt"/>
                <a:cs typeface="+mn-lt"/>
              </a:rPr>
              <a:t>"Un ensemble de variations épisodiques dans plusieurs composantes de l’organisme en réponse à des événements évalués comme importants par l’organisme"</a:t>
            </a:r>
            <a:r>
              <a:rPr lang="fr-CH" sz="2200" dirty="0">
                <a:cs typeface="Calibri"/>
              </a:rPr>
              <a:t>  (Sander 2009)</a:t>
            </a:r>
          </a:p>
          <a:p>
            <a:pPr marL="0" indent="0">
              <a:buNone/>
            </a:pPr>
            <a:endParaRPr lang="fr-CH" sz="2200" dirty="0">
              <a:cs typeface="Calibri"/>
            </a:endParaRPr>
          </a:p>
          <a:p>
            <a:pPr marL="0" indent="0">
              <a:buNone/>
            </a:pPr>
            <a:r>
              <a:rPr lang="fr-CH" sz="2200" b="1" dirty="0">
                <a:cs typeface="Calibri"/>
              </a:rPr>
              <a:t>Compétences émotionnelles</a:t>
            </a:r>
            <a:r>
              <a:rPr lang="fr-CH" sz="2200" dirty="0">
                <a:cs typeface="Calibri"/>
              </a:rPr>
              <a:t>:</a:t>
            </a:r>
          </a:p>
          <a:p>
            <a:pPr marL="0" indent="0">
              <a:buNone/>
            </a:pPr>
            <a:r>
              <a:rPr lang="fr-CH" sz="2200" dirty="0">
                <a:ea typeface="+mn-lt"/>
                <a:cs typeface="+mn-lt"/>
              </a:rPr>
              <a:t>"Différences individuelles dans la manière dont les individus identifient, comprennent, expriment, utilisent et régulent leurs émotions et celles d’autrui" (</a:t>
            </a:r>
            <a:r>
              <a:rPr lang="fr-CH" sz="2200" dirty="0" err="1">
                <a:ea typeface="+mn-lt"/>
                <a:cs typeface="+mn-lt"/>
              </a:rPr>
              <a:t>Luminet</a:t>
            </a:r>
            <a:r>
              <a:rPr lang="fr-CH" sz="2200" dirty="0">
                <a:ea typeface="+mn-lt"/>
                <a:cs typeface="+mn-lt"/>
              </a:rPr>
              <a:t>, 2013)</a:t>
            </a:r>
            <a:endParaRPr lang="fr-CH" sz="2200" dirty="0"/>
          </a:p>
        </p:txBody>
      </p:sp>
    </p:spTree>
    <p:extLst>
      <p:ext uri="{BB962C8B-B14F-4D97-AF65-F5344CB8AC3E}">
        <p14:creationId xmlns:p14="http://schemas.microsoft.com/office/powerpoint/2010/main" val="1188961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AF02EC-A833-4AED-B8C9-74B6C2AAF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CH" sz="3700" b="1" dirty="0"/>
              <a:t>Apprentissage implicite </a:t>
            </a:r>
            <a:r>
              <a:rPr lang="fr-CH" sz="3700" dirty="0"/>
              <a:t>: </a:t>
            </a:r>
            <a:br>
              <a:rPr lang="fr-CH" sz="3700" dirty="0"/>
            </a:br>
            <a:r>
              <a:rPr lang="fr-CH" sz="3700" dirty="0"/>
              <a:t>The Peer Mediated Intervention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AEDA85-78C2-4A0A-803F-9989C81C8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200" dirty="0"/>
              <a:t>Nouvelle méthode utilisée pour améliorer la cognition sociale des enfants avec TSA</a:t>
            </a:r>
          </a:p>
          <a:p>
            <a:pPr marL="0" indent="0">
              <a:buNone/>
            </a:pPr>
            <a:endParaRPr lang="fr-CH" sz="2200" dirty="0"/>
          </a:p>
          <a:p>
            <a:pPr marL="0" indent="0">
              <a:buNone/>
            </a:pPr>
            <a:r>
              <a:rPr lang="fr-CH" sz="2200" dirty="0"/>
              <a:t>Méthode :</a:t>
            </a:r>
          </a:p>
          <a:p>
            <a:pPr lvl="1"/>
            <a:r>
              <a:rPr lang="fr-CH" sz="2200" dirty="0"/>
              <a:t>Apprentissage avec et par les pairs</a:t>
            </a:r>
          </a:p>
          <a:p>
            <a:pPr lvl="1"/>
            <a:r>
              <a:rPr lang="fr-CH" sz="2200" dirty="0"/>
              <a:t>Apprentissage par imitation</a:t>
            </a:r>
          </a:p>
          <a:p>
            <a:pPr lvl="1"/>
            <a:endParaRPr lang="fr-CH" sz="2200" dirty="0"/>
          </a:p>
          <a:p>
            <a:pPr marL="0" indent="0">
              <a:buNone/>
            </a:pPr>
            <a:r>
              <a:rPr lang="fr-CH" sz="2200" dirty="0">
                <a:sym typeface="Wingdings" panose="05000000000000000000" pitchFamily="2" charset="2"/>
              </a:rPr>
              <a:t>Résultat : permet des améliorations la cognition sociale chez les enfants avec difficultés et à développement typique </a:t>
            </a:r>
          </a:p>
        </p:txBody>
      </p:sp>
    </p:spTree>
    <p:extLst>
      <p:ext uri="{BB962C8B-B14F-4D97-AF65-F5344CB8AC3E}">
        <p14:creationId xmlns:p14="http://schemas.microsoft.com/office/powerpoint/2010/main" val="33835624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0B6454A-3AE4-4B90-9090-BAA16C3F8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CH"/>
              <a:t>A Key to Play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603FAC-1DF3-4433-B243-7A52E632C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fr-CH" dirty="0"/>
              <a:t>Crèches inclusives</a:t>
            </a:r>
          </a:p>
          <a:p>
            <a:endParaRPr lang="fr-CH" dirty="0"/>
          </a:p>
          <a:p>
            <a:r>
              <a:rPr lang="fr-CH" dirty="0"/>
              <a:t>Une observation : le terrain de jeu = lieu primaire d’apprentissage</a:t>
            </a:r>
          </a:p>
          <a:p>
            <a:endParaRPr lang="fr-CH" dirty="0"/>
          </a:p>
          <a:p>
            <a:r>
              <a:rPr lang="fr-CH" dirty="0"/>
              <a:t>MAIS… cette source d’apprentissage n’est pas accessible pour les enfants avec TSA</a:t>
            </a:r>
          </a:p>
          <a:p>
            <a:endParaRPr lang="fr-CH" dirty="0"/>
          </a:p>
          <a:p>
            <a:r>
              <a:rPr lang="fr-CH" dirty="0"/>
              <a:t>Solution : les pictogrammes et the peer mediated intervention</a:t>
            </a:r>
          </a:p>
          <a:p>
            <a:endParaRPr lang="fr-CH" dirty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82952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365760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718CB72-102E-42F7-8671-20F91DE9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163448" cy="5256371"/>
          </a:xfrm>
        </p:spPr>
        <p:txBody>
          <a:bodyPr>
            <a:normAutofit/>
          </a:bodyPr>
          <a:lstStyle/>
          <a:p>
            <a:r>
              <a:rPr lang="fr-CH"/>
              <a:t>A key to </a:t>
            </a:r>
            <a:r>
              <a:rPr lang="fr-CH" err="1"/>
              <a:t>play</a:t>
            </a:r>
            <a:endParaRPr lang="fr-CH"/>
          </a:p>
        </p:txBody>
      </p:sp>
      <p:graphicFrame>
        <p:nvGraphicFramePr>
          <p:cNvPr id="38" name="Espace réservé du contenu 2">
            <a:extLst>
              <a:ext uri="{FF2B5EF4-FFF2-40B4-BE49-F238E27FC236}">
                <a16:creationId xmlns:a16="http://schemas.microsoft.com/office/drawing/2014/main" id="{FFE2A293-3BAA-434D-8006-94046AE55F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157474"/>
              </p:ext>
            </p:extLst>
          </p:nvPr>
        </p:nvGraphicFramePr>
        <p:xfrm>
          <a:off x="4515633" y="303591"/>
          <a:ext cx="7240043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39546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E5926AE-9958-4FD0-BDAD-FD503CFED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337"/>
            <a:ext cx="7763359" cy="16514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z="4000" dirty="0"/>
              <a:t>A key to </a:t>
            </a:r>
            <a:r>
              <a:rPr lang="fr-CH" sz="4000" dirty="0" err="1"/>
              <a:t>play</a:t>
            </a:r>
            <a:r>
              <a:rPr lang="fr-CH" sz="4000" dirty="0"/>
              <a:t> : méthode et résultats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1E0185-2C81-43CA-BC00-F7349E1AB761}"/>
              </a:ext>
            </a:extLst>
          </p:cNvPr>
          <p:cNvSpPr txBox="1"/>
          <p:nvPr/>
        </p:nvSpPr>
        <p:spPr>
          <a:xfrm>
            <a:off x="838200" y="1875295"/>
            <a:ext cx="6797405" cy="47734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400" dirty="0"/>
              <a:t>Clefs en papier à disposition des enfants = suggestion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H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400" dirty="0"/>
              <a:t>Lorsqu’ils souhaitaient initier le jeu, ils tendaient la clef afin d’indiquer au camarade qu’il/elle voulait jouer avec lui/elle.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H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400" dirty="0"/>
              <a:t>Encouragement de l’adulte lorsque l’enfant avec besoin particulier initiait un jeu avec ou sans sa clef.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H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CH" sz="2400" b="1" u="sng" dirty="0"/>
              <a:t>Résultats</a:t>
            </a:r>
            <a:r>
              <a:rPr lang="fr-CH" sz="2400" dirty="0"/>
              <a:t> : augmentation des initiations, de la durée et du niveau de jeu chez tous les enfants.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CH" sz="2400" dirty="0"/>
              <a:t>Amélioration des compétences verbales chez les enfants avec TSA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fr-CH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H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H" sz="2400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5898FFE-B492-44AB-B099-FFB68B0D6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35051" y="168168"/>
            <a:ext cx="3120632" cy="3168155"/>
          </a:xfrm>
          <a:prstGeom prst="rect">
            <a:avLst/>
          </a:prstGeom>
        </p:spPr>
      </p:pic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05DA8AF-6694-41CB-846D-C65F33E5B3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" b="417"/>
          <a:stretch/>
        </p:blipFill>
        <p:spPr>
          <a:xfrm>
            <a:off x="7997556" y="3513861"/>
            <a:ext cx="3995623" cy="279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852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87C362F-4502-4D1E-8EC4-4400CBEBA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fr-FR" sz="5400" dirty="0"/>
              <a:t>Travail de groupe</a:t>
            </a:r>
            <a:endParaRPr lang="fr-CH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4277A2-1376-44F6-961B-876BC6958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482486" cy="5431536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200" dirty="0"/>
              <a:t>Qu’est ce qui vous inquiète au niveau émotionnel chez les enfants ? </a:t>
            </a:r>
          </a:p>
          <a:p>
            <a:pPr marL="457200" indent="-457200">
              <a:buFont typeface="+mj-lt"/>
              <a:buAutoNum type="arabicPeriod"/>
            </a:pPr>
            <a:endParaRPr lang="fr-FR" sz="2200" dirty="0"/>
          </a:p>
          <a:p>
            <a:pPr marL="457200" indent="-457200">
              <a:buFont typeface="+mj-lt"/>
              <a:buAutoNum type="arabicPeriod"/>
            </a:pPr>
            <a:r>
              <a:rPr lang="fr-FR" sz="2200" dirty="0"/>
              <a:t>Qu’est ce que vous avez déjà mis en place dans vos groupes pour aborder les émotions avec les enfants ?</a:t>
            </a:r>
          </a:p>
          <a:p>
            <a:pPr marL="457200" indent="-457200">
              <a:buFont typeface="+mj-lt"/>
              <a:buAutoNum type="arabicPeriod"/>
            </a:pPr>
            <a:endParaRPr lang="fr-FR" sz="2200" dirty="0"/>
          </a:p>
          <a:p>
            <a:pPr marL="457200" indent="-457200">
              <a:buFont typeface="+mj-lt"/>
              <a:buAutoNum type="arabicPeriod"/>
            </a:pPr>
            <a:r>
              <a:rPr lang="fr-FR" sz="2200" dirty="0"/>
              <a:t>Donner une situation émotionnelle qui vous ont mis en difficultés dans l’accompagnement de la régulation des émotions de l’enfant. </a:t>
            </a:r>
          </a:p>
          <a:p>
            <a:pPr marL="457200" indent="-457200">
              <a:buFont typeface="+mj-lt"/>
              <a:buAutoNum type="arabicPeriod"/>
            </a:pPr>
            <a:endParaRPr lang="fr-FR" sz="2200" dirty="0"/>
          </a:p>
          <a:p>
            <a:pPr marL="457200" indent="-457200">
              <a:buFont typeface="+mj-lt"/>
              <a:buAutoNum type="arabicPeriod"/>
            </a:pPr>
            <a:r>
              <a:rPr lang="fr-FR" sz="2200" dirty="0"/>
              <a:t>Donner une situation émotionnelle dans laquelle vous avez réussi à accompagner l’enfant dans sa régulation émotionnelle. </a:t>
            </a:r>
            <a:endParaRPr lang="fr-CH" sz="2200" dirty="0"/>
          </a:p>
        </p:txBody>
      </p:sp>
    </p:spTree>
    <p:extLst>
      <p:ext uri="{BB962C8B-B14F-4D97-AF65-F5344CB8AC3E}">
        <p14:creationId xmlns:p14="http://schemas.microsoft.com/office/powerpoint/2010/main" val="37026087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EB1854E-1AC8-48C8-9ED7-BC7D15AAC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8" y="1442172"/>
            <a:ext cx="8582025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L’Atelier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854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4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6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1569D54-AF6B-48E1-B536-4C5FE0C03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657600" cy="1645920"/>
          </a:xfrm>
        </p:spPr>
        <p:txBody>
          <a:bodyPr>
            <a:normAutofit/>
          </a:bodyPr>
          <a:lstStyle/>
          <a:p>
            <a:r>
              <a:rPr lang="fr-FR" sz="3200"/>
              <a:t>Matériel </a:t>
            </a:r>
            <a:endParaRPr lang="fr-CH" sz="3200"/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AAA3ACB-1AA7-4B4E-8194-EBF098075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106" y="586822"/>
            <a:ext cx="6106742" cy="1645920"/>
          </a:xfrm>
        </p:spPr>
        <p:txBody>
          <a:bodyPr anchor="ctr">
            <a:normAutofit/>
          </a:bodyPr>
          <a:lstStyle/>
          <a:p>
            <a:r>
              <a:rPr lang="fr-CH" sz="1800" dirty="0"/>
              <a:t>Canevas de l’atelier</a:t>
            </a:r>
          </a:p>
          <a:p>
            <a:r>
              <a:rPr lang="fr-CH" sz="1800" dirty="0"/>
              <a:t>Annexes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D9DA851-A904-4E61-88F4-348364581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571" y="2729397"/>
            <a:ext cx="3817933" cy="348386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8C64DD5-3110-4F38-8150-E09D55AF3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359" y="2729397"/>
            <a:ext cx="4115925" cy="348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826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33E5684F-9524-414B-ADBE-BAE7E0D73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080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1569D54-AF6B-48E1-B536-4C5FE0C03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90"/>
            <a:ext cx="3999971" cy="1686349"/>
          </a:xfrm>
        </p:spPr>
        <p:txBody>
          <a:bodyPr>
            <a:normAutofit/>
          </a:bodyPr>
          <a:lstStyle/>
          <a:p>
            <a:r>
              <a:rPr lang="fr-FR" sz="4000" dirty="0"/>
              <a:t>Matériel </a:t>
            </a:r>
            <a:endParaRPr lang="fr-CH" sz="40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AAA3ACB-1AA7-4B4E-8194-EBF098075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5254"/>
            <a:ext cx="3999971" cy="3707050"/>
          </a:xfrm>
        </p:spPr>
        <p:txBody>
          <a:bodyPr>
            <a:normAutofit/>
          </a:bodyPr>
          <a:lstStyle/>
          <a:p>
            <a:r>
              <a:rPr lang="fr-CH" sz="2000" dirty="0"/>
              <a:t>Un lot de balles des émotions et un sac opaque pour les cacher dedans</a:t>
            </a:r>
          </a:p>
          <a:p>
            <a:r>
              <a:rPr lang="fr-CH" sz="2000" dirty="0"/>
              <a:t>Un miroir </a:t>
            </a:r>
          </a:p>
          <a:p>
            <a:r>
              <a:rPr lang="fr-CH" sz="2000" dirty="0"/>
              <a:t>4 histoires de Jules</a:t>
            </a:r>
          </a:p>
          <a:p>
            <a:r>
              <a:rPr lang="fr-CH" sz="2000" dirty="0"/>
              <a:t>Le théâtre de marionnette des émotions</a:t>
            </a:r>
          </a:p>
          <a:p>
            <a:r>
              <a:rPr lang="fr-CH" sz="2000" dirty="0"/>
              <a:t>Une clé avec velcro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13BC35A9-CFAA-4CFF-BE1F-EA485BC8E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221" y="178502"/>
            <a:ext cx="1961388" cy="2615184"/>
          </a:xfrm>
          <a:prstGeom prst="rect">
            <a:avLst/>
          </a:prstGeom>
        </p:spPr>
      </p:pic>
      <p:pic>
        <p:nvPicPr>
          <p:cNvPr id="32" name="Espace réservé du contenu 6">
            <a:extLst>
              <a:ext uri="{FF2B5EF4-FFF2-40B4-BE49-F238E27FC236}">
                <a16:creationId xmlns:a16="http://schemas.microsoft.com/office/drawing/2014/main" id="{AE55C2D7-833A-4816-AA22-D8576F25C4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" b="8696"/>
          <a:stretch/>
        </p:blipFill>
        <p:spPr>
          <a:xfrm>
            <a:off x="7522804" y="292976"/>
            <a:ext cx="2120766" cy="2386235"/>
          </a:xfrm>
          <a:prstGeom prst="rect">
            <a:avLst/>
          </a:prstGeom>
        </p:spPr>
      </p:pic>
      <p:pic>
        <p:nvPicPr>
          <p:cNvPr id="26" name="Espace réservé du contenu 4">
            <a:extLst>
              <a:ext uri="{FF2B5EF4-FFF2-40B4-BE49-F238E27FC236}">
                <a16:creationId xmlns:a16="http://schemas.microsoft.com/office/drawing/2014/main" id="{3901D0D6-CFBD-4BAD-9174-AABF0D479A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00" r="-6" b="-6"/>
          <a:stretch/>
        </p:blipFill>
        <p:spPr>
          <a:xfrm>
            <a:off x="9860992" y="425710"/>
            <a:ext cx="2120766" cy="2120768"/>
          </a:xfrm>
          <a:prstGeom prst="rect">
            <a:avLst/>
          </a:prstGeom>
        </p:spPr>
      </p:pic>
      <p:pic>
        <p:nvPicPr>
          <p:cNvPr id="9" name="Image 8" descr="Une image contenant kazoo&#10;&#10;Description générée automatiquement">
            <a:extLst>
              <a:ext uri="{FF2B5EF4-FFF2-40B4-BE49-F238E27FC236}">
                <a16:creationId xmlns:a16="http://schemas.microsoft.com/office/drawing/2014/main" id="{E63E40EA-B5BF-447E-8566-1E804092AA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5193245" y="3198671"/>
            <a:ext cx="2120766" cy="2120766"/>
          </a:xfrm>
          <a:prstGeom prst="rect">
            <a:avLst/>
          </a:prstGeom>
        </p:spPr>
      </p:pic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0877254B-9168-4C29-827D-BECF41BB4AC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>
          <a:xfrm>
            <a:off x="7530517" y="3198671"/>
            <a:ext cx="2120766" cy="212076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F3BD444-490E-4088-804E-FF09E1BB3EF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236" r="14516" b="3"/>
          <a:stretch/>
        </p:blipFill>
        <p:spPr>
          <a:xfrm>
            <a:off x="9868705" y="3198676"/>
            <a:ext cx="2120766" cy="212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65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6">
            <a:extLst>
              <a:ext uri="{FF2B5EF4-FFF2-40B4-BE49-F238E27FC236}">
                <a16:creationId xmlns:a16="http://schemas.microsoft.com/office/drawing/2014/main" id="{A52B99F1-B2DC-437E-A8A1-A57F2F29F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18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3C9F2D-8802-4EFF-98B8-9DED584A8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1092857"/>
            <a:ext cx="3669704" cy="4389120"/>
          </a:xfrm>
        </p:spPr>
        <p:txBody>
          <a:bodyPr>
            <a:normAutofit/>
          </a:bodyPr>
          <a:lstStyle/>
          <a:p>
            <a:r>
              <a:rPr lang="fr-CH" sz="4000" dirty="0"/>
              <a:t>Objectifs généraux</a:t>
            </a: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93537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3843DE-D5D9-4798-AF4D-FB80FFC94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679" y="1092857"/>
            <a:ext cx="5670087" cy="43891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H" dirty="0"/>
              <a:t>Amélioration de la </a:t>
            </a:r>
            <a:r>
              <a:rPr lang="fr-CH" b="1" dirty="0"/>
              <a:t>cognition sociale</a:t>
            </a:r>
            <a:r>
              <a:rPr lang="fr-CH" dirty="0"/>
              <a:t> : </a:t>
            </a:r>
          </a:p>
          <a:p>
            <a:pPr lvl="1"/>
            <a:r>
              <a:rPr lang="fr-CH" sz="2800" dirty="0"/>
              <a:t>Compréhension des émotions</a:t>
            </a:r>
          </a:p>
          <a:p>
            <a:pPr lvl="1"/>
            <a:r>
              <a:rPr lang="fr-CH" sz="2800" dirty="0"/>
              <a:t>Compétence d’initiation de jeu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Divisé en deux parties </a:t>
            </a:r>
          </a:p>
          <a:p>
            <a:pPr marL="457200" lvl="1" indent="0">
              <a:buNone/>
            </a:pPr>
            <a:r>
              <a:rPr lang="fr-CH" sz="2800" dirty="0"/>
              <a:t>1. Compétences émotionnelles</a:t>
            </a:r>
          </a:p>
          <a:p>
            <a:pPr marL="457200" lvl="1" indent="0">
              <a:buNone/>
            </a:pPr>
            <a:r>
              <a:rPr lang="fr-CH" sz="2800" dirty="0"/>
              <a:t>2. Compétences liées au jeu</a:t>
            </a:r>
          </a:p>
        </p:txBody>
      </p:sp>
    </p:spTree>
    <p:extLst>
      <p:ext uri="{BB962C8B-B14F-4D97-AF65-F5344CB8AC3E}">
        <p14:creationId xmlns:p14="http://schemas.microsoft.com/office/powerpoint/2010/main" val="1023292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Freeform: Shape 3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Freeform: Shape 4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4F8F4A-827F-4DCE-B643-F6B870164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fr-CH" sz="4000"/>
              <a:t>1. Compétences émotionnelles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E0E4FA-0C97-4242-985B-5068DEC85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fr-CH" sz="2000"/>
              <a:t>Phase 1 : reconnaissance faciale des émotions</a:t>
            </a:r>
          </a:p>
          <a:p>
            <a:r>
              <a:rPr lang="fr-CH" sz="2000"/>
              <a:t>Phase 2 : mimer et reconnaître des expressions faciales émotionnelles</a:t>
            </a:r>
          </a:p>
          <a:p>
            <a:r>
              <a:rPr lang="fr-CH" sz="2000"/>
              <a:t>Phase 3 : identifier des réactions corporelles émotionnelles</a:t>
            </a:r>
          </a:p>
          <a:p>
            <a:r>
              <a:rPr lang="fr-CH" sz="2000"/>
              <a:t>Phase 4 : attribution de émotions dans un contexte social</a:t>
            </a:r>
          </a:p>
          <a:p>
            <a:pPr marL="457200" lvl="1" indent="0">
              <a:buNone/>
            </a:pPr>
            <a:endParaRPr lang="fr-CH" sz="2000" dirty="0"/>
          </a:p>
        </p:txBody>
      </p:sp>
    </p:spTree>
    <p:extLst>
      <p:ext uri="{BB962C8B-B14F-4D97-AF65-F5344CB8AC3E}">
        <p14:creationId xmlns:p14="http://schemas.microsoft.com/office/powerpoint/2010/main" val="2948039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B80505-9EEB-41E3-93EA-2B48BA9D1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Compétences émotionnelles ?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9F722663-F4D4-46B2-A753-84DD669FBC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02049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1397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B857354D-E939-407D-8409-C8193A52D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D142A30A-FC6A-4BFB-AE12-701AE59A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301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3BE0E9-D3F7-4D4E-883B-B41DFCEEB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441" y="707065"/>
            <a:ext cx="3024131" cy="54438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CH" sz="2800" b="1" dirty="0">
                <a:solidFill>
                  <a:srgbClr val="595959"/>
                </a:solidFill>
              </a:rPr>
              <a:t>Phase 1 </a:t>
            </a:r>
            <a:r>
              <a:rPr lang="fr-CH" sz="2800" dirty="0">
                <a:solidFill>
                  <a:srgbClr val="595959"/>
                </a:solidFill>
              </a:rPr>
              <a:t>: reconnaissance</a:t>
            </a:r>
            <a:br>
              <a:rPr lang="fr-CH" sz="2800" dirty="0">
                <a:solidFill>
                  <a:srgbClr val="595959"/>
                </a:solidFill>
              </a:rPr>
            </a:br>
            <a:br>
              <a:rPr lang="fr-CH" sz="2800" dirty="0">
                <a:solidFill>
                  <a:srgbClr val="595959"/>
                </a:solidFill>
              </a:rPr>
            </a:br>
            <a:r>
              <a:rPr lang="fr-CH" sz="2800" dirty="0">
                <a:solidFill>
                  <a:srgbClr val="595959"/>
                </a:solidFill>
              </a:rPr>
              <a:t>Objectifs : apprendre et reconnaître les différentes émotions</a:t>
            </a:r>
          </a:p>
        </p:txBody>
      </p:sp>
      <p:sp>
        <p:nvSpPr>
          <p:cNvPr id="80" name="Content Placeholder 79">
            <a:extLst>
              <a:ext uri="{FF2B5EF4-FFF2-40B4-BE49-F238E27FC236}">
                <a16:creationId xmlns:a16="http://schemas.microsoft.com/office/drawing/2014/main" id="{AE2E946A-169C-410A-91DC-DC29F6B78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4107" y="707065"/>
            <a:ext cx="3832529" cy="5443870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CH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Sortir les balles du sac une à une et nommer l’émotion correspondante 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Demander le nom de l’émotion en montrant la balle. </a:t>
            </a:r>
          </a:p>
        </p:txBody>
      </p: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ECFCD470-630C-4C5B-967F-F86AB328CC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>
          <a:xfrm>
            <a:off x="10462506" y="2835854"/>
            <a:ext cx="1390028" cy="1390028"/>
          </a:xfrm>
          <a:prstGeom prst="rect">
            <a:avLst/>
          </a:prstGeom>
        </p:spPr>
      </p:pic>
      <p:pic>
        <p:nvPicPr>
          <p:cNvPr id="6" name="Espace réservé du contenu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A80411C-3D42-436D-83A9-C4BCAAECEF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 r="-1" b="-1"/>
          <a:stretch/>
        </p:blipFill>
        <p:spPr>
          <a:xfrm>
            <a:off x="10422373" y="707065"/>
            <a:ext cx="1416783" cy="14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024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B857354D-E939-407D-8409-C8193A52D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D142A30A-FC6A-4BFB-AE12-701AE59A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301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3BE0E9-D3F7-4D4E-883B-B41DFCEEB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441" y="707065"/>
            <a:ext cx="3024131" cy="54438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CH" sz="2800" b="1">
                <a:solidFill>
                  <a:srgbClr val="595959"/>
                </a:solidFill>
              </a:rPr>
              <a:t>Phase 2 </a:t>
            </a:r>
            <a:r>
              <a:rPr lang="fr-CH" sz="2800">
                <a:solidFill>
                  <a:srgbClr val="595959"/>
                </a:solidFill>
              </a:rPr>
              <a:t>: mimer et reconnaître les expressions faciales émotionnelles </a:t>
            </a:r>
            <a:br>
              <a:rPr lang="fr-CH" sz="2800">
                <a:solidFill>
                  <a:srgbClr val="595959"/>
                </a:solidFill>
              </a:rPr>
            </a:br>
            <a:br>
              <a:rPr lang="fr-CH" sz="2800">
                <a:solidFill>
                  <a:srgbClr val="595959"/>
                </a:solidFill>
              </a:rPr>
            </a:br>
            <a:r>
              <a:rPr lang="fr-CH" sz="2800">
                <a:solidFill>
                  <a:srgbClr val="595959"/>
                </a:solidFill>
              </a:rPr>
              <a:t>Objectifs : reconnaître et ressentir</a:t>
            </a:r>
          </a:p>
        </p:txBody>
      </p:sp>
      <p:sp>
        <p:nvSpPr>
          <p:cNvPr id="80" name="Content Placeholder 79">
            <a:extLst>
              <a:ext uri="{FF2B5EF4-FFF2-40B4-BE49-F238E27FC236}">
                <a16:creationId xmlns:a16="http://schemas.microsoft.com/office/drawing/2014/main" id="{AE2E946A-169C-410A-91DC-DC29F6B78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4107" y="707065"/>
            <a:ext cx="3832529" cy="5443870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CH" sz="2000">
                <a:solidFill>
                  <a:schemeClr val="tx1">
                    <a:lumMod val="65000"/>
                    <a:lumOff val="35000"/>
                  </a:schemeClr>
                </a:solidFill>
              </a:rPr>
              <a:t>Piocher une balle dans le sac et mimer l’expression faciale correspondante (intensités variables)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000">
                <a:solidFill>
                  <a:schemeClr val="tx1">
                    <a:lumMod val="65000"/>
                    <a:lumOff val="35000"/>
                  </a:schemeClr>
                </a:solidFill>
              </a:rPr>
              <a:t>Les enfants essaient à leur tour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000">
                <a:solidFill>
                  <a:schemeClr val="tx1">
                    <a:lumMod val="65000"/>
                    <a:lumOff val="35000"/>
                  </a:schemeClr>
                </a:solidFill>
              </a:rPr>
              <a:t>Avec miroir</a:t>
            </a:r>
          </a:p>
        </p:txBody>
      </p: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ECFCD470-630C-4C5B-967F-F86AB328CC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>
          <a:xfrm>
            <a:off x="10040048" y="685800"/>
            <a:ext cx="1390028" cy="1390028"/>
          </a:xfrm>
          <a:prstGeom prst="rect">
            <a:avLst/>
          </a:prstGeom>
        </p:spPr>
      </p:pic>
      <p:pic>
        <p:nvPicPr>
          <p:cNvPr id="6" name="Espace réservé du contenu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A80411C-3D42-436D-83A9-C4BCAAECEF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 r="-1" b="-1"/>
          <a:stretch/>
        </p:blipFill>
        <p:spPr>
          <a:xfrm>
            <a:off x="10019799" y="2722748"/>
            <a:ext cx="1416783" cy="141250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C33B1B8-14A2-4AB4-B46C-6825D6E406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252" y="4744074"/>
            <a:ext cx="1071094" cy="142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939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B857354D-E939-407D-8409-C8193A52D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D142A30A-FC6A-4BFB-AE12-701AE59A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301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3BE0E9-D3F7-4D4E-883B-B41DFCEEB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441" y="707065"/>
            <a:ext cx="3024131" cy="54438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CH" sz="2800" b="1">
                <a:solidFill>
                  <a:srgbClr val="595959"/>
                </a:solidFill>
              </a:rPr>
              <a:t>Phase 3 </a:t>
            </a:r>
            <a:r>
              <a:rPr lang="fr-CH" sz="2800">
                <a:solidFill>
                  <a:srgbClr val="595959"/>
                </a:solidFill>
              </a:rPr>
              <a:t>: identifier des réactions corporelles émotionnelles dans un contexte social</a:t>
            </a:r>
            <a:br>
              <a:rPr lang="fr-CH" sz="2800">
                <a:solidFill>
                  <a:srgbClr val="595959"/>
                </a:solidFill>
              </a:rPr>
            </a:br>
            <a:br>
              <a:rPr lang="fr-CH" sz="2800">
                <a:solidFill>
                  <a:srgbClr val="595959"/>
                </a:solidFill>
              </a:rPr>
            </a:br>
            <a:r>
              <a:rPr lang="fr-CH" sz="2800">
                <a:solidFill>
                  <a:srgbClr val="595959"/>
                </a:solidFill>
              </a:rPr>
              <a:t>Objectif : affiner la cognition sociale</a:t>
            </a:r>
            <a:endParaRPr lang="fr-CH" sz="2800" dirty="0">
              <a:solidFill>
                <a:srgbClr val="595959"/>
              </a:solidFill>
            </a:endParaRPr>
          </a:p>
        </p:txBody>
      </p:sp>
      <p:sp>
        <p:nvSpPr>
          <p:cNvPr id="80" name="Content Placeholder 79">
            <a:extLst>
              <a:ext uri="{FF2B5EF4-FFF2-40B4-BE49-F238E27FC236}">
                <a16:creationId xmlns:a16="http://schemas.microsoft.com/office/drawing/2014/main" id="{AE2E946A-169C-410A-91DC-DC29F6B78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4107" y="707065"/>
            <a:ext cx="3832529" cy="5443870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CH" sz="2000">
                <a:solidFill>
                  <a:schemeClr val="tx1">
                    <a:lumMod val="65000"/>
                    <a:lumOff val="35000"/>
                  </a:schemeClr>
                </a:solidFill>
              </a:rPr>
              <a:t>L’adulte relate l’histoire de Jules en commentant ses réactions émotionnelles et le contexte. 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000">
                <a:solidFill>
                  <a:schemeClr val="tx1">
                    <a:lumMod val="65000"/>
                    <a:lumOff val="35000"/>
                  </a:schemeClr>
                </a:solidFill>
              </a:rPr>
              <a:t>Les enfants peuvent se lever et imiter la réaction corporelle. </a:t>
            </a:r>
            <a:endParaRPr lang="fr-CH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Espace réservé du contenu 6">
            <a:extLst>
              <a:ext uri="{FF2B5EF4-FFF2-40B4-BE49-F238E27FC236}">
                <a16:creationId xmlns:a16="http://schemas.microsoft.com/office/drawing/2014/main" id="{626DA6E3-F29E-40B7-9CE8-600184657B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8696"/>
          <a:stretch/>
        </p:blipFill>
        <p:spPr>
          <a:xfrm>
            <a:off x="9653871" y="707065"/>
            <a:ext cx="2250893" cy="253266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09797F4-241E-46C1-B9B1-899732D37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6371" y="3782532"/>
            <a:ext cx="2178393" cy="253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310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B857354D-E939-407D-8409-C8193A52D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D142A30A-FC6A-4BFB-AE12-701AE59A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301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3BE0E9-D3F7-4D4E-883B-B41DFCEEB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440" y="0"/>
            <a:ext cx="3024131" cy="44494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CH" sz="2800" b="1" dirty="0">
                <a:solidFill>
                  <a:srgbClr val="595959"/>
                </a:solidFill>
              </a:rPr>
              <a:t>Phase 4 </a:t>
            </a:r>
            <a:r>
              <a:rPr lang="fr-CH" sz="2800" dirty="0">
                <a:solidFill>
                  <a:srgbClr val="595959"/>
                </a:solidFill>
              </a:rPr>
              <a:t>: reconnaître et comprendre les émotions dans un contexte social</a:t>
            </a:r>
            <a:br>
              <a:rPr lang="fr-CH" sz="2800" dirty="0">
                <a:solidFill>
                  <a:srgbClr val="595959"/>
                </a:solidFill>
              </a:rPr>
            </a:br>
            <a:br>
              <a:rPr lang="fr-CH" sz="2800" dirty="0">
                <a:solidFill>
                  <a:srgbClr val="595959"/>
                </a:solidFill>
              </a:rPr>
            </a:br>
            <a:r>
              <a:rPr lang="fr-CH" sz="2800" dirty="0">
                <a:solidFill>
                  <a:srgbClr val="595959"/>
                </a:solidFill>
              </a:rPr>
              <a:t>Objectif : lier contexte et émotion</a:t>
            </a:r>
          </a:p>
        </p:txBody>
      </p:sp>
      <p:sp>
        <p:nvSpPr>
          <p:cNvPr id="80" name="Content Placeholder 79">
            <a:extLst>
              <a:ext uri="{FF2B5EF4-FFF2-40B4-BE49-F238E27FC236}">
                <a16:creationId xmlns:a16="http://schemas.microsoft.com/office/drawing/2014/main" id="{AE2E946A-169C-410A-91DC-DC29F6B78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695" y="623936"/>
            <a:ext cx="3832529" cy="3201547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CH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Mettre en scène à l’aide du théâtre de marionnette les scenarii avec situations émotionnelles. 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Laisser le matériel à la disposition des enfants.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D339507-8F1B-4F05-B131-2EDF328F3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9420"/>
            <a:ext cx="12192000" cy="244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04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4F8F4A-827F-4DCE-B643-F6B870164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fr-CH" sz="4000" dirty="0"/>
              <a:t>2. Compétences de jeu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E0E4FA-0C97-4242-985B-5068DEC85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520" y="928116"/>
            <a:ext cx="6757850" cy="4992624"/>
          </a:xfrm>
        </p:spPr>
        <p:txBody>
          <a:bodyPr anchor="ctr">
            <a:normAutofit/>
          </a:bodyPr>
          <a:lstStyle/>
          <a:p>
            <a:r>
              <a:rPr lang="fr-CH" sz="3600" dirty="0"/>
              <a:t>Phase 1 : familiarisation </a:t>
            </a:r>
          </a:p>
          <a:p>
            <a:r>
              <a:rPr lang="fr-CH" sz="3600" dirty="0"/>
              <a:t>Phase 2 : renforcement positif</a:t>
            </a:r>
          </a:p>
        </p:txBody>
      </p:sp>
    </p:spTree>
    <p:extLst>
      <p:ext uri="{BB962C8B-B14F-4D97-AF65-F5344CB8AC3E}">
        <p14:creationId xmlns:p14="http://schemas.microsoft.com/office/powerpoint/2010/main" val="24261486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B5A8AFA4-5C32-4100-9C6D-839A47E15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B5F253-7949-47C2-9DBD-1570ECDA2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99" y="685800"/>
            <a:ext cx="5421703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6C111EF-1062-46E5-BBCF-3BF3C0DA4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176" y="2792507"/>
            <a:ext cx="3444948" cy="248172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fr-CH" sz="3200" b="1" dirty="0">
                <a:solidFill>
                  <a:srgbClr val="595959"/>
                </a:solidFill>
              </a:rPr>
              <a:t>Phase 1</a:t>
            </a:r>
            <a:r>
              <a:rPr lang="fr-CH" sz="3200" dirty="0">
                <a:solidFill>
                  <a:srgbClr val="595959"/>
                </a:solidFill>
              </a:rPr>
              <a:t> : la clé disponible pour tous</a:t>
            </a:r>
            <a:br>
              <a:rPr lang="fr-CH" sz="3200" dirty="0">
                <a:solidFill>
                  <a:srgbClr val="595959"/>
                </a:solidFill>
              </a:rPr>
            </a:br>
            <a:br>
              <a:rPr lang="fr-CH" sz="3200" dirty="0">
                <a:solidFill>
                  <a:srgbClr val="595959"/>
                </a:solidFill>
              </a:rPr>
            </a:br>
            <a:r>
              <a:rPr lang="fr-CH" sz="3200" dirty="0">
                <a:solidFill>
                  <a:srgbClr val="595959"/>
                </a:solidFill>
              </a:rPr>
              <a:t>Objectif : familiarisation et utilisation</a:t>
            </a:r>
            <a:br>
              <a:rPr lang="fr-CH" sz="3200" dirty="0">
                <a:solidFill>
                  <a:srgbClr val="595959"/>
                </a:solidFill>
              </a:rPr>
            </a:br>
            <a:br>
              <a:rPr lang="fr-CH" sz="3200" dirty="0">
                <a:solidFill>
                  <a:srgbClr val="595959"/>
                </a:solidFill>
              </a:rPr>
            </a:br>
            <a:endParaRPr lang="fr-CH" sz="3200" dirty="0">
              <a:solidFill>
                <a:srgbClr val="595959"/>
              </a:solidFill>
            </a:endParaRP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011F00AF-82F6-4330-882B-25B837F0C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13" r="-3" b="-3"/>
          <a:stretch/>
        </p:blipFill>
        <p:spPr>
          <a:xfrm>
            <a:off x="6107503" y="685799"/>
            <a:ext cx="5410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088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B5A8AFA4-5C32-4100-9C6D-839A47E15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6B5F253-7949-47C2-9DBD-1570ECDA2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99" y="685800"/>
            <a:ext cx="5421703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99F7E91-C4DF-4FFD-A315-952DC7DAC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938" y="1115879"/>
            <a:ext cx="3444948" cy="43409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fr-CH" sz="2700" b="1" dirty="0">
                <a:solidFill>
                  <a:srgbClr val="595959"/>
                </a:solidFill>
              </a:rPr>
              <a:t>Phase 2 </a:t>
            </a:r>
            <a:r>
              <a:rPr lang="fr-CH" sz="2700" dirty="0">
                <a:solidFill>
                  <a:srgbClr val="595959"/>
                </a:solidFill>
              </a:rPr>
              <a:t>: mise en pratique et renforcement positif</a:t>
            </a:r>
            <a:br>
              <a:rPr lang="fr-CH" sz="2700" dirty="0">
                <a:solidFill>
                  <a:srgbClr val="595959"/>
                </a:solidFill>
              </a:rPr>
            </a:br>
            <a:br>
              <a:rPr lang="fr-CH" sz="2700" dirty="0">
                <a:solidFill>
                  <a:srgbClr val="595959"/>
                </a:solidFill>
              </a:rPr>
            </a:br>
            <a:r>
              <a:rPr lang="fr-CH" sz="2700" dirty="0">
                <a:solidFill>
                  <a:srgbClr val="595959"/>
                </a:solidFill>
              </a:rPr>
              <a:t>Présentation de la clé pour initier ou réponse à sa présentation</a:t>
            </a:r>
            <a:br>
              <a:rPr lang="fr-CH" sz="2700" dirty="0">
                <a:solidFill>
                  <a:srgbClr val="595959"/>
                </a:solidFill>
              </a:rPr>
            </a:br>
            <a:br>
              <a:rPr lang="fr-CH" sz="2700" dirty="0">
                <a:solidFill>
                  <a:srgbClr val="595959"/>
                </a:solidFill>
              </a:rPr>
            </a:br>
            <a:r>
              <a:rPr lang="fr-CH" sz="2700" dirty="0">
                <a:solidFill>
                  <a:srgbClr val="595959"/>
                </a:solidFill>
              </a:rPr>
              <a:t>Félicitations</a:t>
            </a:r>
          </a:p>
        </p:txBody>
      </p:sp>
      <p:pic>
        <p:nvPicPr>
          <p:cNvPr id="9" name="Espace réservé du contenu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8D2B5E5E-2324-4F4A-AF8D-809368CBF9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1" r="6" b="15586"/>
          <a:stretch/>
        </p:blipFill>
        <p:spPr>
          <a:xfrm>
            <a:off x="6107503" y="685799"/>
            <a:ext cx="5410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821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9">
            <a:extLst>
              <a:ext uri="{FF2B5EF4-FFF2-40B4-BE49-F238E27FC236}">
                <a16:creationId xmlns:a16="http://schemas.microsoft.com/office/drawing/2014/main" id="{79CC44B5-53F9-4F03-9EEB-4C3C821A6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21">
            <a:extLst>
              <a:ext uri="{FF2B5EF4-FFF2-40B4-BE49-F238E27FC236}">
                <a16:creationId xmlns:a16="http://schemas.microsoft.com/office/drawing/2014/main" id="{1A3688C8-DFCE-4CCD-BCF0-5FB239E5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9858FCD-020D-4A62-A916-8730C2F83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1122363"/>
            <a:ext cx="63398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Merci pour votre attention 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4F76ED-2F15-40BA-9CE4-CCD86F70D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240" y="4700588"/>
            <a:ext cx="6339840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fr-CH" sz="2400" dirty="0"/>
              <a:t>Vos questions et remarques sont les bienvenues </a:t>
            </a:r>
          </a:p>
        </p:txBody>
      </p:sp>
      <p:cxnSp>
        <p:nvCxnSpPr>
          <p:cNvPr id="34" name="Straight Connector 23">
            <a:extLst>
              <a:ext uri="{FF2B5EF4-FFF2-40B4-BE49-F238E27FC236}">
                <a16:creationId xmlns:a16="http://schemas.microsoft.com/office/drawing/2014/main" id="{D598FBE3-48D2-40A2-B7E6-F485834C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Une image contenant dessin, alimentation, perroquet, oiseau&#10;&#10;Description générée automatiquement">
            <a:extLst>
              <a:ext uri="{FF2B5EF4-FFF2-40B4-BE49-F238E27FC236}">
                <a16:creationId xmlns:a16="http://schemas.microsoft.com/office/drawing/2014/main" id="{F28F8D9F-4CB4-4B33-9B0E-6F3E330583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>
          <a:xfrm>
            <a:off x="8134348" y="1005839"/>
            <a:ext cx="3444236" cy="3444236"/>
          </a:xfrm>
          <a:custGeom>
            <a:avLst/>
            <a:gdLst/>
            <a:ahLst/>
            <a:cxnLst/>
            <a:rect l="l" t="t" r="r" b="b"/>
            <a:pathLst>
              <a:path w="3444236" h="3444236">
                <a:moveTo>
                  <a:pt x="1722118" y="0"/>
                </a:moveTo>
                <a:cubicBezTo>
                  <a:pt x="2673218" y="0"/>
                  <a:pt x="3444236" y="771018"/>
                  <a:pt x="3444236" y="1722118"/>
                </a:cubicBezTo>
                <a:cubicBezTo>
                  <a:pt x="3444236" y="2673218"/>
                  <a:pt x="2673218" y="3444236"/>
                  <a:pt x="1722118" y="3444236"/>
                </a:cubicBezTo>
                <a:cubicBezTo>
                  <a:pt x="771018" y="3444236"/>
                  <a:pt x="0" y="2673218"/>
                  <a:pt x="0" y="1722118"/>
                </a:cubicBezTo>
                <a:cubicBezTo>
                  <a:pt x="0" y="771018"/>
                  <a:pt x="771018" y="0"/>
                  <a:pt x="17221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258694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410A34-D7C3-40EE-942B-F0601012F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Bibliographie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677873-5D94-4C33-B156-356FAC9D9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/>
              <a:t>Baron-Cohen, S., Golan, O. &amp; Ashwin, E. (2009). Can emotion recognition be taught to children with autism spectrum conditions? </a:t>
            </a:r>
            <a:r>
              <a:rPr lang="en-CA" i="1" dirty="0"/>
              <a:t>Philosophical Transaction Royal Society. Biological Science, 364</a:t>
            </a:r>
            <a:r>
              <a:rPr lang="en-CA" dirty="0"/>
              <a:t>, 3567-3574.</a:t>
            </a:r>
            <a:endParaRPr lang="fr-CH" dirty="0"/>
          </a:p>
          <a:p>
            <a:r>
              <a:rPr lang="en-CA" dirty="0" err="1"/>
              <a:t>Bondy</a:t>
            </a:r>
            <a:r>
              <a:rPr lang="en-CA" dirty="0"/>
              <a:t>, A., &amp; Frost, L. (1994). The picture exchange communication system (PECS). </a:t>
            </a:r>
            <a:r>
              <a:rPr lang="en-CA" i="1" dirty="0"/>
              <a:t>Focus on Autistic Behavior, 9, </a:t>
            </a:r>
            <a:r>
              <a:rPr lang="en-CA" dirty="0"/>
              <a:t>1-19. </a:t>
            </a:r>
            <a:endParaRPr lang="fr-CH" dirty="0"/>
          </a:p>
          <a:p>
            <a:r>
              <a:rPr lang="de-CH" dirty="0"/>
              <a:t>Butler, S., Guterman, J., &amp; </a:t>
            </a:r>
            <a:r>
              <a:rPr lang="de-CH" dirty="0" err="1"/>
              <a:t>Rudes</a:t>
            </a:r>
            <a:r>
              <a:rPr lang="de-CH" dirty="0"/>
              <a:t>, J. (2009). </a:t>
            </a:r>
            <a:r>
              <a:rPr lang="en-CA" dirty="0"/>
              <a:t>Using Puppets with Children in Narrative Therapy to Externalize the Problem. </a:t>
            </a:r>
            <a:r>
              <a:rPr lang="en-CA" i="1" dirty="0"/>
              <a:t>Journal of Mental Health Counseling</a:t>
            </a:r>
            <a:r>
              <a:rPr lang="en-CA" dirty="0"/>
              <a:t>, </a:t>
            </a:r>
            <a:r>
              <a:rPr lang="en-CA" i="1" dirty="0"/>
              <a:t>31</a:t>
            </a:r>
            <a:r>
              <a:rPr lang="en-CA" dirty="0"/>
              <a:t>(3), 225-233.</a:t>
            </a:r>
            <a:endParaRPr lang="fr-CH" dirty="0"/>
          </a:p>
          <a:p>
            <a:r>
              <a:rPr lang="en-CA" dirty="0" err="1"/>
              <a:t>Carr</a:t>
            </a:r>
            <a:r>
              <a:rPr lang="en-CA" dirty="0"/>
              <a:t>, E. G., &amp; Darcy, M. (1990). Setting generality of peer modeling in children with autism. </a:t>
            </a:r>
            <a:r>
              <a:rPr lang="en-CA" i="1" dirty="0"/>
              <a:t>Journal of Autism and Developmental Disorders, 20</a:t>
            </a:r>
            <a:r>
              <a:rPr lang="en-CA" dirty="0"/>
              <a:t>, 45–59.</a:t>
            </a:r>
            <a:endParaRPr lang="fr-CH" dirty="0"/>
          </a:p>
          <a:p>
            <a:r>
              <a:rPr lang="en-CA" dirty="0"/>
              <a:t>Chan, J.M., Lang, R., </a:t>
            </a:r>
            <a:r>
              <a:rPr lang="en-CA" dirty="0" err="1"/>
              <a:t>Rispoli</a:t>
            </a:r>
            <a:r>
              <a:rPr lang="en-CA" dirty="0"/>
              <a:t>, M., O’Reilly, M., </a:t>
            </a:r>
            <a:r>
              <a:rPr lang="en-CA" dirty="0" err="1"/>
              <a:t>Sigafoos</a:t>
            </a:r>
            <a:r>
              <a:rPr lang="en-CA" dirty="0"/>
              <a:t>, J., Cole, H. (2009). Use of peer-mediated interventions in the </a:t>
            </a:r>
            <a:r>
              <a:rPr lang="en-CA" dirty="0" err="1"/>
              <a:t>treatmen</a:t>
            </a:r>
            <a:r>
              <a:rPr lang="en-CA" dirty="0"/>
              <a:t> of autism spectrum disorders : A systematic review </a:t>
            </a:r>
            <a:r>
              <a:rPr lang="en-CA" i="1" dirty="0"/>
              <a:t>Research in Autism </a:t>
            </a:r>
            <a:r>
              <a:rPr lang="en-CA" i="1" dirty="0" err="1"/>
              <a:t>Spectruum</a:t>
            </a:r>
            <a:r>
              <a:rPr lang="en-CA" i="1" dirty="0"/>
              <a:t> Disorders, 3, </a:t>
            </a:r>
            <a:r>
              <a:rPr lang="en-CA" dirty="0"/>
              <a:t>876-889. </a:t>
            </a:r>
            <a:endParaRPr lang="fr-CH" dirty="0"/>
          </a:p>
          <a:p>
            <a:r>
              <a:rPr lang="en-CA" dirty="0"/>
              <a:t>Denham, S.A. (1998). </a:t>
            </a:r>
            <a:r>
              <a:rPr lang="en-CA" i="1" dirty="0"/>
              <a:t>Emotional development in young children. </a:t>
            </a:r>
            <a:r>
              <a:rPr lang="en-CA" dirty="0"/>
              <a:t>New-York: Guilford Press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571360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82B61D-3178-4FBE-885A-602B8023B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Bibliographie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7871E9-8EA3-4DC4-9B4C-34DBF061A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/>
              <a:t>Denham, S.A., Blair, K.B., </a:t>
            </a:r>
            <a:r>
              <a:rPr lang="en-CA" dirty="0" err="1"/>
              <a:t>DeMulder</a:t>
            </a:r>
            <a:r>
              <a:rPr lang="en-CA" dirty="0"/>
              <a:t>, E., </a:t>
            </a:r>
            <a:r>
              <a:rPr lang="en-CA" dirty="0" err="1"/>
              <a:t>Levitas</a:t>
            </a:r>
            <a:r>
              <a:rPr lang="en-CA" dirty="0"/>
              <a:t>, J., Sawyer, K., Auerbach-</a:t>
            </a:r>
            <a:r>
              <a:rPr lang="en-CA" dirty="0" err="1"/>
              <a:t>Jaor</a:t>
            </a:r>
            <a:r>
              <a:rPr lang="en-CA" dirty="0"/>
              <a:t>, S., &amp; </a:t>
            </a:r>
            <a:r>
              <a:rPr lang="en-CA" dirty="0" err="1"/>
              <a:t>Queenan</a:t>
            </a:r>
            <a:r>
              <a:rPr lang="en-CA" dirty="0"/>
              <a:t>, P. (2003). Preschool Emotional Competence: Pathway to Social Competence? </a:t>
            </a:r>
            <a:r>
              <a:rPr lang="en-CA" i="1" dirty="0"/>
              <a:t>Child Development, 74</a:t>
            </a:r>
            <a:r>
              <a:rPr lang="en-CA" dirty="0"/>
              <a:t>(1), 238-256. </a:t>
            </a:r>
            <a:endParaRPr lang="fr-CH" dirty="0"/>
          </a:p>
          <a:p>
            <a:r>
              <a:rPr lang="de-CH" dirty="0"/>
              <a:t>Denham, S.A., &amp; Holt, R.W. (1993). </a:t>
            </a:r>
            <a:r>
              <a:rPr lang="en-CA" dirty="0"/>
              <a:t>Preschoolers’ likability as cause or consequence of their social behavior. </a:t>
            </a:r>
            <a:r>
              <a:rPr lang="en-CA" i="1" dirty="0" err="1"/>
              <a:t>Développemental</a:t>
            </a:r>
            <a:r>
              <a:rPr lang="en-CA" i="1" dirty="0"/>
              <a:t> Psychology, 29, </a:t>
            </a:r>
            <a:r>
              <a:rPr lang="en-CA" dirty="0"/>
              <a:t>271-275. </a:t>
            </a:r>
            <a:endParaRPr lang="fr-CH" dirty="0"/>
          </a:p>
          <a:p>
            <a:r>
              <a:rPr lang="en-CA" dirty="0"/>
              <a:t>Mikolajczak, M., Quoidbach, J., </a:t>
            </a:r>
            <a:r>
              <a:rPr lang="en-CA" dirty="0" err="1"/>
              <a:t>Kotsou</a:t>
            </a:r>
            <a:r>
              <a:rPr lang="en-CA" dirty="0"/>
              <a:t>, I., &amp; </a:t>
            </a:r>
            <a:r>
              <a:rPr lang="en-CA" dirty="0" err="1"/>
              <a:t>Nelis</a:t>
            </a:r>
            <a:r>
              <a:rPr lang="en-CA" dirty="0"/>
              <a:t>, D. (2020). </a:t>
            </a:r>
            <a:r>
              <a:rPr lang="fr-CH" i="1" dirty="0"/>
              <a:t>Les compétences émotionnelles.</a:t>
            </a:r>
            <a:r>
              <a:rPr lang="fr-CH" dirty="0"/>
              <a:t> Paris, France : Dunod. Repéré sur : </a:t>
            </a:r>
            <a:r>
              <a:rPr lang="fr-CH" u="sng" dirty="0">
                <a:hlinkClick r:id="rId2"/>
              </a:rPr>
              <a:t>https://books.google.com</a:t>
            </a:r>
            <a:r>
              <a:rPr lang="fr-CH" dirty="0"/>
              <a:t> </a:t>
            </a:r>
          </a:p>
          <a:p>
            <a:r>
              <a:rPr lang="fr-CH" dirty="0"/>
              <a:t>Nelson, C., Nelson, A.R., McDonnel, A.P., Johnston, S.S., &amp; Crompton, A. (2007). </a:t>
            </a:r>
            <a:r>
              <a:rPr lang="en-CA" dirty="0"/>
              <a:t>Keys to Play : A Strategy to Increase the Social Interactions of Young Children with Autism and their Typically Developing Peers. </a:t>
            </a:r>
            <a:r>
              <a:rPr lang="en-CA" i="1" dirty="0"/>
              <a:t>Education and Training in Developmental Disabilities,42</a:t>
            </a:r>
            <a:r>
              <a:rPr lang="en-CA" dirty="0"/>
              <a:t>(2), 165-181. </a:t>
            </a:r>
            <a:endParaRPr lang="fr-CH" dirty="0"/>
          </a:p>
          <a:p>
            <a:r>
              <a:rPr lang="en-CA" dirty="0"/>
              <a:t>Owen-DeSchryver, J.S., </a:t>
            </a:r>
            <a:r>
              <a:rPr lang="en-CA" dirty="0" err="1"/>
              <a:t>Carr</a:t>
            </a:r>
            <a:r>
              <a:rPr lang="en-CA" dirty="0"/>
              <a:t>, E.G., Cale, S.I., &amp; Blakeley-Smith, A. (2008). Promoting Social Interactions Between Students With Autism Spectrum Disorder and Their Inclusive  School Setting. </a:t>
            </a:r>
            <a:r>
              <a:rPr lang="en-CA" i="1" dirty="0"/>
              <a:t>Focus on Autism and Other Developmental Disabilities</a:t>
            </a:r>
            <a:r>
              <a:rPr lang="en-CA" dirty="0"/>
              <a:t>, </a:t>
            </a:r>
            <a:r>
              <a:rPr lang="en-CA" i="1" dirty="0"/>
              <a:t>23</a:t>
            </a:r>
            <a:r>
              <a:rPr lang="en-CA" dirty="0"/>
              <a:t>(1), 15-28. </a:t>
            </a:r>
            <a:r>
              <a:rPr lang="en-CA" u="sng" dirty="0">
                <a:hlinkClick r:id="rId3"/>
              </a:rPr>
              <a:t>https://doi.org/10.1177/1088357608314370</a:t>
            </a:r>
            <a:endParaRPr lang="fr-CH" dirty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124661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FA4E651-C3D8-4DB8-A026-E8531C6AF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451EF8-1019-4D97-9685-53681AF08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363" y="4071597"/>
            <a:ext cx="10515600" cy="1286544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fr-CH" sz="5200" b="1" dirty="0">
                <a:solidFill>
                  <a:schemeClr val="accent2">
                    <a:lumMod val="75000"/>
                  </a:schemeClr>
                </a:solidFill>
              </a:rPr>
              <a:t>Quelles émotions ?</a:t>
            </a:r>
          </a:p>
        </p:txBody>
      </p:sp>
      <p:pic>
        <p:nvPicPr>
          <p:cNvPr id="4" name="Espace réservé du contenu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0D726BFF-5883-45C9-A69E-012B8D6A57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45" r="7143" b="-1"/>
          <a:stretch/>
        </p:blipFill>
        <p:spPr>
          <a:xfrm>
            <a:off x="20" y="2"/>
            <a:ext cx="12191979" cy="390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745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8287D33-4D7B-4E48-AE32-BDDA23D1A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Diapositives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supplémentaires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9729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44E0E4-18D1-44DB-A326-22F03F59E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1. Quelle émotion ?</a:t>
            </a:r>
            <a:endParaRPr lang="fr-CH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3959BC2E-5C7E-43C2-9B25-D684B9C3C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8695" y="1326529"/>
            <a:ext cx="7209705" cy="503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70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44E0E4-18D1-44DB-A326-22F03F59E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2. Quelle émotion ?</a:t>
            </a:r>
            <a:endParaRPr lang="fr-CH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733E85D0-567A-4EF8-A5A1-669BEC190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1430" y="1391327"/>
            <a:ext cx="7486481" cy="51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39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44E0E4-18D1-44DB-A326-22F03F59E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3. Quelle émotion ?</a:t>
            </a:r>
            <a:endParaRPr lang="fr-CH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D53C12B-8ACD-4B8B-A657-8445EB4B7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6338" y="1444787"/>
            <a:ext cx="7499323" cy="50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13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44E0E4-18D1-44DB-A326-22F03F59E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4. Quelle émotion ?</a:t>
            </a:r>
            <a:endParaRPr lang="fr-CH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65BB447E-8CA4-4C58-9B8B-DE8870B237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2665" y="1419089"/>
            <a:ext cx="7586670" cy="507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096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1852</Words>
  <Application>Microsoft Office PowerPoint</Application>
  <PresentationFormat>Grand écran</PresentationFormat>
  <Paragraphs>267</Paragraphs>
  <Slides>50</Slides>
  <Notes>39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Thème Office</vt:lpstr>
      <vt:lpstr>Atelier sur les émotions</vt:lpstr>
      <vt:lpstr>Plan de la présentation</vt:lpstr>
      <vt:lpstr>1. Définition</vt:lpstr>
      <vt:lpstr>Compétences émotionnelles ?</vt:lpstr>
      <vt:lpstr>Quelles émotions ?</vt:lpstr>
      <vt:lpstr>1. Quelle émotion ?</vt:lpstr>
      <vt:lpstr>2. Quelle émotion ?</vt:lpstr>
      <vt:lpstr>3. Quelle émotion ?</vt:lpstr>
      <vt:lpstr>4. Quelle émotion ?</vt:lpstr>
      <vt:lpstr>5. Quelle émotion ?</vt:lpstr>
      <vt:lpstr>6. Quelle émotion ?</vt:lpstr>
      <vt:lpstr>Réponses</vt:lpstr>
      <vt:lpstr>2. Et le masque dans tout ça ?</vt:lpstr>
      <vt:lpstr>Présentation PowerPoint</vt:lpstr>
      <vt:lpstr>Présentation PowerPoint</vt:lpstr>
      <vt:lpstr>3.Est-ce que l’expression et la reconnaissance des émotions est innée ?</vt:lpstr>
      <vt:lpstr>Emotions innées ? Développement de la perception des émotions faciales</vt:lpstr>
      <vt:lpstr>Emotions innées ? Développement de la perception des expressions faciales</vt:lpstr>
      <vt:lpstr>Emotions innées ? Emotions transculturelles</vt:lpstr>
      <vt:lpstr>Emotions innées ? Etudes chez des aveugles </vt:lpstr>
      <vt:lpstr>Mais qu’en est-il pour les enfants à besoin particulier ?</vt:lpstr>
      <vt:lpstr>4. Pourquoi travailler les émotions chez les enfants ?</vt:lpstr>
      <vt:lpstr>Le rôle des émotions dans le développement</vt:lpstr>
      <vt:lpstr>5. Comment travailler les émotions ?</vt:lpstr>
      <vt:lpstr>Deux types d’apprentissages</vt:lpstr>
      <vt:lpstr>L’apprentissage explicite</vt:lpstr>
      <vt:lpstr>1. Pictogrammes</vt:lpstr>
      <vt:lpstr>2. Théâtre de marionnette</vt:lpstr>
      <vt:lpstr>3. Apprentissage sémantique </vt:lpstr>
      <vt:lpstr>Apprentissage implicite :  The Peer Mediated Intervention</vt:lpstr>
      <vt:lpstr>A Key to Play</vt:lpstr>
      <vt:lpstr>A key to play</vt:lpstr>
      <vt:lpstr>A key to play : méthode et résultats</vt:lpstr>
      <vt:lpstr>Travail de groupe</vt:lpstr>
      <vt:lpstr>5. L’Atelier </vt:lpstr>
      <vt:lpstr>Matériel </vt:lpstr>
      <vt:lpstr>Matériel </vt:lpstr>
      <vt:lpstr>Objectifs généraux</vt:lpstr>
      <vt:lpstr>1. Compétences émotionnelles </vt:lpstr>
      <vt:lpstr>Phase 1 : reconnaissance  Objectifs : apprendre et reconnaître les différentes émotions</vt:lpstr>
      <vt:lpstr>Phase 2 : mimer et reconnaître les expressions faciales émotionnelles   Objectifs : reconnaître et ressentir</vt:lpstr>
      <vt:lpstr>Phase 3 : identifier des réactions corporelles émotionnelles dans un contexte social  Objectif : affiner la cognition sociale</vt:lpstr>
      <vt:lpstr>Phase 4 : reconnaître et comprendre les émotions dans un contexte social  Objectif : lier contexte et émotion</vt:lpstr>
      <vt:lpstr>2. Compétences de jeu</vt:lpstr>
      <vt:lpstr>Phase 1 : la clé disponible pour tous  Objectif : familiarisation et utilisation  </vt:lpstr>
      <vt:lpstr>Phase 2 : mise en pratique et renforcement positif  Présentation de la clé pour initier ou réponse à sa présentation  Félicitations</vt:lpstr>
      <vt:lpstr>Merci pour votre attention !</vt:lpstr>
      <vt:lpstr>Bibliographie</vt:lpstr>
      <vt:lpstr>Bibliographie</vt:lpstr>
      <vt:lpstr>Diapositives supplémentaires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sur les émotions</dc:title>
  <dc:creator>Anouché Canellini</dc:creator>
  <cp:lastModifiedBy>Anouché Canellini</cp:lastModifiedBy>
  <cp:revision>2</cp:revision>
  <dcterms:created xsi:type="dcterms:W3CDTF">2021-02-23T14:58:28Z</dcterms:created>
  <dcterms:modified xsi:type="dcterms:W3CDTF">2021-02-25T08:15:57Z</dcterms:modified>
</cp:coreProperties>
</file>